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0"/>
  </p:notesMasterIdLst>
  <p:handoutMasterIdLst>
    <p:handoutMasterId r:id="rId51"/>
  </p:handoutMasterIdLst>
  <p:sldIdLst>
    <p:sldId id="319" r:id="rId5"/>
    <p:sldId id="406" r:id="rId6"/>
    <p:sldId id="407" r:id="rId7"/>
    <p:sldId id="413" r:id="rId8"/>
    <p:sldId id="430" r:id="rId9"/>
    <p:sldId id="408" r:id="rId10"/>
    <p:sldId id="425" r:id="rId11"/>
    <p:sldId id="411" r:id="rId12"/>
    <p:sldId id="428" r:id="rId13"/>
    <p:sldId id="518" r:id="rId14"/>
    <p:sldId id="510" r:id="rId15"/>
    <p:sldId id="522" r:id="rId16"/>
    <p:sldId id="523" r:id="rId17"/>
    <p:sldId id="427" r:id="rId18"/>
    <p:sldId id="485" r:id="rId19"/>
    <p:sldId id="519" r:id="rId20"/>
    <p:sldId id="512" r:id="rId21"/>
    <p:sldId id="513" r:id="rId22"/>
    <p:sldId id="532" r:id="rId23"/>
    <p:sldId id="533" r:id="rId24"/>
    <p:sldId id="516" r:id="rId25"/>
    <p:sldId id="534" r:id="rId26"/>
    <p:sldId id="432" r:id="rId27"/>
    <p:sldId id="530" r:id="rId28"/>
    <p:sldId id="531" r:id="rId29"/>
    <p:sldId id="526" r:id="rId30"/>
    <p:sldId id="527" r:id="rId31"/>
    <p:sldId id="528" r:id="rId32"/>
    <p:sldId id="539" r:id="rId33"/>
    <p:sldId id="414" r:id="rId34"/>
    <p:sldId id="552" r:id="rId35"/>
    <p:sldId id="549" r:id="rId36"/>
    <p:sldId id="551" r:id="rId37"/>
    <p:sldId id="415" r:id="rId38"/>
    <p:sldId id="416" r:id="rId39"/>
    <p:sldId id="417" r:id="rId40"/>
    <p:sldId id="418" r:id="rId41"/>
    <p:sldId id="419" r:id="rId42"/>
    <p:sldId id="420" r:id="rId43"/>
    <p:sldId id="421" r:id="rId44"/>
    <p:sldId id="422" r:id="rId45"/>
    <p:sldId id="423" r:id="rId46"/>
    <p:sldId id="429" r:id="rId47"/>
    <p:sldId id="550" r:id="rId48"/>
    <p:sldId id="336" r:id="rId49"/>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73">
          <p15:clr>
            <a:srgbClr val="A4A3A4"/>
          </p15:clr>
        </p15:guide>
        <p15:guide id="3" orient="horz" pos="4125">
          <p15:clr>
            <a:srgbClr val="A4A3A4"/>
          </p15:clr>
        </p15:guide>
        <p15:guide id="5" orient="horz" pos="3822">
          <p15:clr>
            <a:srgbClr val="A4A3A4"/>
          </p15:clr>
        </p15:guide>
        <p15:guide id="6" orient="horz" pos="951">
          <p15:clr>
            <a:srgbClr val="A4A3A4"/>
          </p15:clr>
        </p15:guide>
        <p15:guide id="7" pos="2880">
          <p15:clr>
            <a:srgbClr val="A4A3A4"/>
          </p15:clr>
        </p15:guide>
        <p15:guide id="8" pos="313">
          <p15:clr>
            <a:srgbClr val="A4A3A4"/>
          </p15:clr>
        </p15:guide>
        <p15:guide id="9" pos="5451">
          <p15:clr>
            <a:srgbClr val="A4A3A4"/>
          </p15:clr>
        </p15:guide>
        <p15:guide id="10" pos="2049">
          <p15:clr>
            <a:srgbClr val="A4A3A4"/>
          </p15:clr>
        </p15:guide>
        <p15:guide id="11" pos="3711">
          <p15:clr>
            <a:srgbClr val="A4A3A4"/>
          </p15:clr>
        </p15:guide>
        <p15:guide id="12" pos="3864">
          <p15:clr>
            <a:srgbClr val="A4A3A4"/>
          </p15:clr>
        </p15:guide>
        <p15:guide id="13" pos="2801">
          <p15:clr>
            <a:srgbClr val="A4A3A4"/>
          </p15:clr>
        </p15:guide>
        <p15:guide id="14" pos="2959">
          <p15:clr>
            <a:srgbClr val="A4A3A4"/>
          </p15:clr>
        </p15:guide>
        <p15:guide id="15" pos="1896">
          <p15:clr>
            <a:srgbClr val="A4A3A4"/>
          </p15:clr>
        </p15:guide>
        <p15:guide id="16" orient="horz" pos="34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2C228D-DB82-498E-97C7-A9C4409E5F8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82C228D-DB82-498E-97C7-A9C4409E5F8C}" styleName="SZDC Table">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7000"/>
            </a:schemeClr>
          </a:solidFill>
        </a:fill>
      </a:tcStyle>
    </a:band1H>
    <a:band2H>
      <a:tcStyle>
        <a:tcBdr/>
      </a:tcStyle>
    </a:band2H>
    <a:band1V>
      <a:tcStyle>
        <a:tcBdr/>
        <a:fill>
          <a:solidFill>
            <a:schemeClr val="accent3">
              <a:alpha val="7000"/>
            </a:schemeClr>
          </a:solidFill>
        </a:fill>
      </a:tcStyle>
    </a:band1V>
    <a:lastCol>
      <a:tcTxStyle b="on"/>
      <a:tcStyle>
        <a:tcBdr/>
      </a:tcStyle>
    </a:lastCol>
    <a:firstCol>
      <a:tcTxStyle b="on"/>
      <a:tcStyle>
        <a:tcBdr/>
      </a:tcStyle>
    </a:firstCol>
    <a:lastRow>
      <a:tcTxStyle b="on"/>
      <a:tcStyle>
        <a:tcBdr>
          <a:top>
            <a:ln w="38100" cmpd="sng">
              <a:solidFill>
                <a:schemeClr val="accent3"/>
              </a:solidFill>
            </a:ln>
          </a:top>
        </a:tcBdr>
        <a:fill>
          <a:noFill/>
        </a:fill>
      </a:tcStyle>
    </a:lastRow>
    <a:firstRow>
      <a:tcTxStyle b="on"/>
      <a:tcStyle>
        <a:tcBdr>
          <a:bottom>
            <a:ln w="12700" cmpd="sng">
              <a:solidFill>
                <a:schemeClr val="accent3"/>
              </a:solidFill>
            </a:ln>
          </a:bottom>
        </a:tcBdr>
        <a:fill>
          <a:solidFill>
            <a:schemeClr val="accent3">
              <a:alpha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41" autoAdjust="0"/>
  </p:normalViewPr>
  <p:slideViewPr>
    <p:cSldViewPr snapToGrid="0">
      <p:cViewPr varScale="1">
        <p:scale>
          <a:sx n="110" d="100"/>
          <a:sy n="110" d="100"/>
        </p:scale>
        <p:origin x="762" y="114"/>
      </p:cViewPr>
      <p:guideLst>
        <p:guide orient="horz" pos="2160"/>
        <p:guide orient="horz" pos="273"/>
        <p:guide orient="horz" pos="4125"/>
        <p:guide orient="horz" pos="3822"/>
        <p:guide orient="horz" pos="951"/>
        <p:guide pos="2880"/>
        <p:guide pos="313"/>
        <p:guide pos="5451"/>
        <p:guide pos="2049"/>
        <p:guide pos="3711"/>
        <p:guide pos="3864"/>
        <p:guide pos="2801"/>
        <p:guide pos="2959"/>
        <p:guide pos="1896"/>
        <p:guide orient="horz" pos="3444"/>
      </p:guideLst>
    </p:cSldViewPr>
  </p:slideViewPr>
  <p:notesTextViewPr>
    <p:cViewPr>
      <p:scale>
        <a:sx n="3" d="2"/>
        <a:sy n="3" d="2"/>
      </p:scale>
      <p:origin x="0" y="0"/>
    </p:cViewPr>
  </p:notesTextViewPr>
  <p:sorterViewPr>
    <p:cViewPr>
      <p:scale>
        <a:sx n="100" d="100"/>
        <a:sy n="100" d="100"/>
      </p:scale>
      <p:origin x="0" y="0"/>
    </p:cViewPr>
  </p:sorterViewPr>
  <p:gridSpacing cx="126000" cy="1260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A91B19C-EA3E-4462-BDB8-9D72EDE10719}" type="datetimeFigureOut">
              <a:rPr lang="cs-CZ" smtClean="0"/>
              <a:t>07.11.2023</a:t>
            </a:fld>
            <a:endParaRPr lang="cs-CZ"/>
          </a:p>
        </p:txBody>
      </p:sp>
      <p:sp>
        <p:nvSpPr>
          <p:cNvPr id="4" name="Zástupný symbol pro zápatí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3272785-1C4F-4FBA-85F9-9F8CF0717776}" type="slidenum">
              <a:rPr lang="cs-CZ" smtClean="0"/>
              <a:t>‹#›</a:t>
            </a:fld>
            <a:endParaRPr lang="cs-CZ"/>
          </a:p>
        </p:txBody>
      </p:sp>
    </p:spTree>
    <p:extLst>
      <p:ext uri="{BB962C8B-B14F-4D97-AF65-F5344CB8AC3E}">
        <p14:creationId xmlns:p14="http://schemas.microsoft.com/office/powerpoint/2010/main" val="1054604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F48D279-CB39-4E49-B4C4-534702CDECCA}" type="datetimeFigureOut">
              <a:rPr lang="cs-CZ" smtClean="0"/>
              <a:pPr/>
              <a:t>07.11.2023</a:t>
            </a:fld>
            <a:endParaRPr lang="cs-C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4CE2BAC-C39F-4556-A179-5451CF6BF04D}" type="slidenum">
              <a:rPr lang="cs-CZ" smtClean="0"/>
              <a:pPr/>
              <a:t>‹#›</a:t>
            </a:fld>
            <a:endParaRPr lang="cs-CZ"/>
          </a:p>
        </p:txBody>
      </p:sp>
    </p:spTree>
    <p:extLst>
      <p:ext uri="{BB962C8B-B14F-4D97-AF65-F5344CB8AC3E}">
        <p14:creationId xmlns:p14="http://schemas.microsoft.com/office/powerpoint/2010/main" val="3706254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2</a:t>
            </a:fld>
            <a:endParaRPr lang="cs-CZ"/>
          </a:p>
        </p:txBody>
      </p:sp>
    </p:spTree>
    <p:extLst>
      <p:ext uri="{BB962C8B-B14F-4D97-AF65-F5344CB8AC3E}">
        <p14:creationId xmlns:p14="http://schemas.microsoft.com/office/powerpoint/2010/main" val="1595006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ltLang="cs-CZ" sz="1200" dirty="0">
              <a:latin typeface="Arial" charset="0"/>
              <a:cs typeface="Arial" charset="0"/>
            </a:endParaRPr>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11</a:t>
            </a:fld>
            <a:endParaRPr lang="cs-CZ"/>
          </a:p>
        </p:txBody>
      </p:sp>
    </p:spTree>
    <p:extLst>
      <p:ext uri="{BB962C8B-B14F-4D97-AF65-F5344CB8AC3E}">
        <p14:creationId xmlns:p14="http://schemas.microsoft.com/office/powerpoint/2010/main" val="2718766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ltLang="cs-CZ" sz="1200" dirty="0">
              <a:latin typeface="Arial" charset="0"/>
              <a:cs typeface="Arial" charset="0"/>
            </a:endParaRPr>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12</a:t>
            </a:fld>
            <a:endParaRPr lang="cs-CZ"/>
          </a:p>
        </p:txBody>
      </p:sp>
    </p:spTree>
    <p:extLst>
      <p:ext uri="{BB962C8B-B14F-4D97-AF65-F5344CB8AC3E}">
        <p14:creationId xmlns:p14="http://schemas.microsoft.com/office/powerpoint/2010/main" val="2779397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ltLang="cs-CZ" sz="1200" dirty="0">
              <a:latin typeface="Arial" charset="0"/>
              <a:cs typeface="Arial" charset="0"/>
            </a:endParaRPr>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13</a:t>
            </a:fld>
            <a:endParaRPr lang="cs-CZ"/>
          </a:p>
        </p:txBody>
      </p:sp>
    </p:spTree>
    <p:extLst>
      <p:ext uri="{BB962C8B-B14F-4D97-AF65-F5344CB8AC3E}">
        <p14:creationId xmlns:p14="http://schemas.microsoft.com/office/powerpoint/2010/main" val="86528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altLang="cs-CZ" dirty="0"/>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14</a:t>
            </a:fld>
            <a:endParaRPr lang="cs-CZ"/>
          </a:p>
        </p:txBody>
      </p:sp>
    </p:spTree>
    <p:extLst>
      <p:ext uri="{BB962C8B-B14F-4D97-AF65-F5344CB8AC3E}">
        <p14:creationId xmlns:p14="http://schemas.microsoft.com/office/powerpoint/2010/main" val="2918146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00" dirty="0"/>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15</a:t>
            </a:fld>
            <a:endParaRPr lang="cs-CZ"/>
          </a:p>
        </p:txBody>
      </p:sp>
    </p:spTree>
    <p:extLst>
      <p:ext uri="{BB962C8B-B14F-4D97-AF65-F5344CB8AC3E}">
        <p14:creationId xmlns:p14="http://schemas.microsoft.com/office/powerpoint/2010/main" val="1437885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altLang="cs-CZ" dirty="0"/>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16</a:t>
            </a:fld>
            <a:endParaRPr lang="cs-CZ"/>
          </a:p>
        </p:txBody>
      </p:sp>
    </p:spTree>
    <p:extLst>
      <p:ext uri="{BB962C8B-B14F-4D97-AF65-F5344CB8AC3E}">
        <p14:creationId xmlns:p14="http://schemas.microsoft.com/office/powerpoint/2010/main" val="3038679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eaLnBrk="1" hangingPunct="1">
              <a:spcBef>
                <a:spcPct val="0"/>
              </a:spcBef>
            </a:pPr>
            <a:endParaRPr lang="cs-CZ" altLang="cs-CZ" sz="1200" dirty="0">
              <a:latin typeface="Arial" charset="0"/>
              <a:cs typeface="Arial" charset="0"/>
            </a:endParaRPr>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17</a:t>
            </a:fld>
            <a:endParaRPr lang="cs-CZ"/>
          </a:p>
        </p:txBody>
      </p:sp>
    </p:spTree>
    <p:extLst>
      <p:ext uri="{BB962C8B-B14F-4D97-AF65-F5344CB8AC3E}">
        <p14:creationId xmlns:p14="http://schemas.microsoft.com/office/powerpoint/2010/main" val="21009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eaLnBrk="1" hangingPunct="1">
              <a:spcBef>
                <a:spcPct val="0"/>
              </a:spcBef>
            </a:pPr>
            <a:endParaRPr lang="cs-CZ" altLang="cs-CZ" sz="1200" dirty="0">
              <a:latin typeface="Arial" charset="0"/>
              <a:cs typeface="Arial" charset="0"/>
            </a:endParaRPr>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18</a:t>
            </a:fld>
            <a:endParaRPr lang="cs-CZ"/>
          </a:p>
        </p:txBody>
      </p:sp>
    </p:spTree>
    <p:extLst>
      <p:ext uri="{BB962C8B-B14F-4D97-AF65-F5344CB8AC3E}">
        <p14:creationId xmlns:p14="http://schemas.microsoft.com/office/powerpoint/2010/main" val="153855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eaLnBrk="1" hangingPunct="1">
              <a:spcBef>
                <a:spcPct val="0"/>
              </a:spcBef>
            </a:pPr>
            <a:endParaRPr lang="cs-CZ" altLang="cs-CZ" sz="1200" dirty="0">
              <a:latin typeface="Arial" charset="0"/>
              <a:cs typeface="Arial" charset="0"/>
            </a:endParaRPr>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19</a:t>
            </a:fld>
            <a:endParaRPr lang="cs-CZ"/>
          </a:p>
        </p:txBody>
      </p:sp>
    </p:spTree>
    <p:extLst>
      <p:ext uri="{BB962C8B-B14F-4D97-AF65-F5344CB8AC3E}">
        <p14:creationId xmlns:p14="http://schemas.microsoft.com/office/powerpoint/2010/main" val="3968446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eaLnBrk="1" hangingPunct="1">
              <a:spcBef>
                <a:spcPct val="0"/>
              </a:spcBef>
            </a:pPr>
            <a:endParaRPr lang="cs-CZ" altLang="cs-CZ" sz="1200" dirty="0">
              <a:latin typeface="Arial" charset="0"/>
              <a:cs typeface="Arial" charset="0"/>
            </a:endParaRPr>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20</a:t>
            </a:fld>
            <a:endParaRPr lang="cs-CZ"/>
          </a:p>
        </p:txBody>
      </p:sp>
    </p:spTree>
    <p:extLst>
      <p:ext uri="{BB962C8B-B14F-4D97-AF65-F5344CB8AC3E}">
        <p14:creationId xmlns:p14="http://schemas.microsoft.com/office/powerpoint/2010/main" val="2186479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eaLnBrk="1" hangingPunct="1">
              <a:spcBef>
                <a:spcPct val="0"/>
              </a:spcBef>
            </a:pPr>
            <a:endParaRPr lang="cs-CZ" altLang="cs-CZ" sz="1200" dirty="0">
              <a:latin typeface="Arial" charset="0"/>
              <a:cs typeface="Arial" charset="0"/>
            </a:endParaRPr>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3</a:t>
            </a:fld>
            <a:endParaRPr lang="cs-CZ"/>
          </a:p>
        </p:txBody>
      </p:sp>
    </p:spTree>
    <p:extLst>
      <p:ext uri="{BB962C8B-B14F-4D97-AF65-F5344CB8AC3E}">
        <p14:creationId xmlns:p14="http://schemas.microsoft.com/office/powerpoint/2010/main" val="2507127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eaLnBrk="1" hangingPunct="1">
              <a:spcBef>
                <a:spcPct val="0"/>
              </a:spcBef>
            </a:pPr>
            <a:endParaRPr lang="cs-CZ" altLang="cs-CZ" sz="1200" dirty="0">
              <a:latin typeface="Arial" charset="0"/>
              <a:cs typeface="Arial" charset="0"/>
            </a:endParaRPr>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21</a:t>
            </a:fld>
            <a:endParaRPr lang="cs-CZ"/>
          </a:p>
        </p:txBody>
      </p:sp>
    </p:spTree>
    <p:extLst>
      <p:ext uri="{BB962C8B-B14F-4D97-AF65-F5344CB8AC3E}">
        <p14:creationId xmlns:p14="http://schemas.microsoft.com/office/powerpoint/2010/main" val="1204483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eaLnBrk="1" hangingPunct="1">
              <a:spcBef>
                <a:spcPct val="0"/>
              </a:spcBef>
            </a:pPr>
            <a:endParaRPr lang="cs-CZ" altLang="cs-CZ" sz="1200" dirty="0">
              <a:latin typeface="Arial" charset="0"/>
              <a:cs typeface="Arial" charset="0"/>
            </a:endParaRPr>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22</a:t>
            </a:fld>
            <a:endParaRPr lang="cs-CZ"/>
          </a:p>
        </p:txBody>
      </p:sp>
    </p:spTree>
    <p:extLst>
      <p:ext uri="{BB962C8B-B14F-4D97-AF65-F5344CB8AC3E}">
        <p14:creationId xmlns:p14="http://schemas.microsoft.com/office/powerpoint/2010/main" val="4247796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eaLnBrk="1" hangingPunct="1">
              <a:spcBef>
                <a:spcPct val="0"/>
              </a:spcBef>
            </a:pPr>
            <a:endParaRPr lang="cs-CZ" altLang="cs-CZ" sz="1200" dirty="0">
              <a:latin typeface="Arial" charset="0"/>
              <a:cs typeface="Arial" charset="0"/>
            </a:endParaRPr>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23</a:t>
            </a:fld>
            <a:endParaRPr lang="cs-CZ"/>
          </a:p>
        </p:txBody>
      </p:sp>
    </p:spTree>
    <p:extLst>
      <p:ext uri="{BB962C8B-B14F-4D97-AF65-F5344CB8AC3E}">
        <p14:creationId xmlns:p14="http://schemas.microsoft.com/office/powerpoint/2010/main" val="4185746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eaLnBrk="1" hangingPunct="1">
              <a:spcBef>
                <a:spcPct val="0"/>
              </a:spcBef>
            </a:pPr>
            <a:endParaRPr lang="cs-CZ" altLang="cs-CZ" sz="1200" dirty="0">
              <a:latin typeface="Arial" charset="0"/>
              <a:cs typeface="Arial" charset="0"/>
            </a:endParaRPr>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24</a:t>
            </a:fld>
            <a:endParaRPr lang="cs-CZ"/>
          </a:p>
        </p:txBody>
      </p:sp>
    </p:spTree>
    <p:extLst>
      <p:ext uri="{BB962C8B-B14F-4D97-AF65-F5344CB8AC3E}">
        <p14:creationId xmlns:p14="http://schemas.microsoft.com/office/powerpoint/2010/main" val="2532899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eaLnBrk="1" hangingPunct="1">
              <a:spcBef>
                <a:spcPct val="0"/>
              </a:spcBef>
            </a:pPr>
            <a:endParaRPr lang="cs-CZ" altLang="cs-CZ" sz="1200" dirty="0">
              <a:latin typeface="Arial" charset="0"/>
              <a:cs typeface="Arial" charset="0"/>
            </a:endParaRPr>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25</a:t>
            </a:fld>
            <a:endParaRPr lang="cs-CZ"/>
          </a:p>
        </p:txBody>
      </p:sp>
    </p:spTree>
    <p:extLst>
      <p:ext uri="{BB962C8B-B14F-4D97-AF65-F5344CB8AC3E}">
        <p14:creationId xmlns:p14="http://schemas.microsoft.com/office/powerpoint/2010/main" val="1882483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eaLnBrk="1" hangingPunct="1">
              <a:spcBef>
                <a:spcPct val="0"/>
              </a:spcBef>
            </a:pPr>
            <a:endParaRPr lang="cs-CZ" altLang="cs-CZ" sz="1200" dirty="0">
              <a:latin typeface="Arial" charset="0"/>
              <a:cs typeface="Arial" charset="0"/>
            </a:endParaRPr>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26</a:t>
            </a:fld>
            <a:endParaRPr lang="cs-CZ"/>
          </a:p>
        </p:txBody>
      </p:sp>
    </p:spTree>
    <p:extLst>
      <p:ext uri="{BB962C8B-B14F-4D97-AF65-F5344CB8AC3E}">
        <p14:creationId xmlns:p14="http://schemas.microsoft.com/office/powerpoint/2010/main" val="3905190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eaLnBrk="1" hangingPunct="1">
              <a:spcBef>
                <a:spcPct val="0"/>
              </a:spcBef>
            </a:pPr>
            <a:endParaRPr lang="cs-CZ" altLang="cs-CZ" sz="1200" dirty="0">
              <a:latin typeface="Arial" charset="0"/>
              <a:cs typeface="Arial" charset="0"/>
            </a:endParaRPr>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27</a:t>
            </a:fld>
            <a:endParaRPr lang="cs-CZ"/>
          </a:p>
        </p:txBody>
      </p:sp>
    </p:spTree>
    <p:extLst>
      <p:ext uri="{BB962C8B-B14F-4D97-AF65-F5344CB8AC3E}">
        <p14:creationId xmlns:p14="http://schemas.microsoft.com/office/powerpoint/2010/main" val="1505955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eaLnBrk="1" hangingPunct="1">
              <a:spcBef>
                <a:spcPct val="0"/>
              </a:spcBef>
            </a:pPr>
            <a:endParaRPr lang="cs-CZ" altLang="cs-CZ" sz="1200" dirty="0">
              <a:latin typeface="Arial" charset="0"/>
              <a:cs typeface="Arial" charset="0"/>
            </a:endParaRPr>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28</a:t>
            </a:fld>
            <a:endParaRPr lang="cs-CZ"/>
          </a:p>
        </p:txBody>
      </p:sp>
    </p:spTree>
    <p:extLst>
      <p:ext uri="{BB962C8B-B14F-4D97-AF65-F5344CB8AC3E}">
        <p14:creationId xmlns:p14="http://schemas.microsoft.com/office/powerpoint/2010/main" val="1278318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Dělící stránka</a:t>
            </a:r>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29</a:t>
            </a:fld>
            <a:endParaRPr lang="cs-CZ"/>
          </a:p>
        </p:txBody>
      </p:sp>
    </p:spTree>
    <p:extLst>
      <p:ext uri="{BB962C8B-B14F-4D97-AF65-F5344CB8AC3E}">
        <p14:creationId xmlns:p14="http://schemas.microsoft.com/office/powerpoint/2010/main" val="2115150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ltLang="cs-CZ" sz="1200" dirty="0">
              <a:latin typeface="Arial" charset="0"/>
              <a:cs typeface="Arial" charset="0"/>
            </a:endParaRPr>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30</a:t>
            </a:fld>
            <a:endParaRPr lang="cs-CZ"/>
          </a:p>
        </p:txBody>
      </p:sp>
    </p:spTree>
    <p:extLst>
      <p:ext uri="{BB962C8B-B14F-4D97-AF65-F5344CB8AC3E}">
        <p14:creationId xmlns:p14="http://schemas.microsoft.com/office/powerpoint/2010/main" val="10727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ltLang="cs-CZ" sz="1200" dirty="0">
              <a:latin typeface="Arial" charset="0"/>
              <a:cs typeface="Arial" charset="0"/>
            </a:endParaRPr>
          </a:p>
          <a:p>
            <a:endParaRPr lang="cs-CZ" dirty="0"/>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4</a:t>
            </a:fld>
            <a:endParaRPr lang="cs-CZ"/>
          </a:p>
        </p:txBody>
      </p:sp>
    </p:spTree>
    <p:extLst>
      <p:ext uri="{BB962C8B-B14F-4D97-AF65-F5344CB8AC3E}">
        <p14:creationId xmlns:p14="http://schemas.microsoft.com/office/powerpoint/2010/main" val="1072722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ltLang="cs-CZ" sz="1200" dirty="0">
              <a:latin typeface="Arial" charset="0"/>
              <a:cs typeface="Arial" charset="0"/>
            </a:endParaRPr>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31</a:t>
            </a:fld>
            <a:endParaRPr lang="cs-CZ"/>
          </a:p>
        </p:txBody>
      </p:sp>
    </p:spTree>
    <p:extLst>
      <p:ext uri="{BB962C8B-B14F-4D97-AF65-F5344CB8AC3E}">
        <p14:creationId xmlns:p14="http://schemas.microsoft.com/office/powerpoint/2010/main" val="918260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ltLang="cs-CZ" sz="1200" dirty="0">
              <a:latin typeface="Arial" charset="0"/>
              <a:cs typeface="Arial" charset="0"/>
            </a:endParaRPr>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32</a:t>
            </a:fld>
            <a:endParaRPr lang="cs-CZ"/>
          </a:p>
        </p:txBody>
      </p:sp>
    </p:spTree>
    <p:extLst>
      <p:ext uri="{BB962C8B-B14F-4D97-AF65-F5344CB8AC3E}">
        <p14:creationId xmlns:p14="http://schemas.microsoft.com/office/powerpoint/2010/main" val="3029189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ltLang="cs-CZ" sz="1200" dirty="0">
              <a:latin typeface="Arial" charset="0"/>
              <a:cs typeface="Arial" charset="0"/>
            </a:endParaRPr>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33</a:t>
            </a:fld>
            <a:endParaRPr lang="cs-CZ"/>
          </a:p>
        </p:txBody>
      </p:sp>
    </p:spTree>
    <p:extLst>
      <p:ext uri="{BB962C8B-B14F-4D97-AF65-F5344CB8AC3E}">
        <p14:creationId xmlns:p14="http://schemas.microsoft.com/office/powerpoint/2010/main" val="10944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Dělící stránka</a:t>
            </a:r>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34</a:t>
            </a:fld>
            <a:endParaRPr lang="cs-CZ"/>
          </a:p>
        </p:txBody>
      </p:sp>
    </p:spTree>
    <p:extLst>
      <p:ext uri="{BB962C8B-B14F-4D97-AF65-F5344CB8AC3E}">
        <p14:creationId xmlns:p14="http://schemas.microsoft.com/office/powerpoint/2010/main" val="2812911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00" dirty="0"/>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35</a:t>
            </a:fld>
            <a:endParaRPr lang="cs-CZ"/>
          </a:p>
        </p:txBody>
      </p:sp>
    </p:spTree>
    <p:extLst>
      <p:ext uri="{BB962C8B-B14F-4D97-AF65-F5344CB8AC3E}">
        <p14:creationId xmlns:p14="http://schemas.microsoft.com/office/powerpoint/2010/main" val="3899716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sz="900" dirty="0"/>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36</a:t>
            </a:fld>
            <a:endParaRPr lang="cs-CZ"/>
          </a:p>
        </p:txBody>
      </p:sp>
    </p:spTree>
    <p:extLst>
      <p:ext uri="{BB962C8B-B14F-4D97-AF65-F5344CB8AC3E}">
        <p14:creationId xmlns:p14="http://schemas.microsoft.com/office/powerpoint/2010/main" val="3899716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sz="1000" dirty="0"/>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37</a:t>
            </a:fld>
            <a:endParaRPr lang="cs-CZ"/>
          </a:p>
        </p:txBody>
      </p:sp>
    </p:spTree>
    <p:extLst>
      <p:ext uri="{BB962C8B-B14F-4D97-AF65-F5344CB8AC3E}">
        <p14:creationId xmlns:p14="http://schemas.microsoft.com/office/powerpoint/2010/main" val="38997165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sz="1000" dirty="0"/>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38</a:t>
            </a:fld>
            <a:endParaRPr lang="cs-CZ"/>
          </a:p>
        </p:txBody>
      </p:sp>
    </p:spTree>
    <p:extLst>
      <p:ext uri="{BB962C8B-B14F-4D97-AF65-F5344CB8AC3E}">
        <p14:creationId xmlns:p14="http://schemas.microsoft.com/office/powerpoint/2010/main" val="38997165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Dělící stránka</a:t>
            </a:r>
          </a:p>
          <a:p>
            <a:endParaRPr lang="cs-CZ" dirty="0"/>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39</a:t>
            </a:fld>
            <a:endParaRPr lang="cs-CZ"/>
          </a:p>
        </p:txBody>
      </p:sp>
    </p:spTree>
    <p:extLst>
      <p:ext uri="{BB962C8B-B14F-4D97-AF65-F5344CB8AC3E}">
        <p14:creationId xmlns:p14="http://schemas.microsoft.com/office/powerpoint/2010/main" val="309273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ltLang="cs-CZ" sz="900" dirty="0">
              <a:latin typeface="Arial" charset="0"/>
            </a:endParaRPr>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40</a:t>
            </a:fld>
            <a:endParaRPr lang="cs-CZ"/>
          </a:p>
        </p:txBody>
      </p:sp>
    </p:spTree>
    <p:extLst>
      <p:ext uri="{BB962C8B-B14F-4D97-AF65-F5344CB8AC3E}">
        <p14:creationId xmlns:p14="http://schemas.microsoft.com/office/powerpoint/2010/main" val="3899716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00" b="0" dirty="0"/>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5</a:t>
            </a:fld>
            <a:endParaRPr lang="cs-CZ"/>
          </a:p>
        </p:txBody>
      </p:sp>
    </p:spTree>
    <p:extLst>
      <p:ext uri="{BB962C8B-B14F-4D97-AF65-F5344CB8AC3E}">
        <p14:creationId xmlns:p14="http://schemas.microsoft.com/office/powerpoint/2010/main" val="12012791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eaLnBrk="1" hangingPunct="1">
              <a:spcBef>
                <a:spcPct val="0"/>
              </a:spcBef>
            </a:pPr>
            <a:endParaRPr lang="cs-CZ" sz="900" dirty="0"/>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41</a:t>
            </a:fld>
            <a:endParaRPr lang="cs-CZ"/>
          </a:p>
        </p:txBody>
      </p:sp>
    </p:spTree>
    <p:extLst>
      <p:ext uri="{BB962C8B-B14F-4D97-AF65-F5344CB8AC3E}">
        <p14:creationId xmlns:p14="http://schemas.microsoft.com/office/powerpoint/2010/main" val="38997165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eaLnBrk="1" hangingPunct="1">
              <a:spcBef>
                <a:spcPct val="0"/>
              </a:spcBef>
            </a:pPr>
            <a:endParaRPr lang="cs-CZ" sz="900" dirty="0"/>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42</a:t>
            </a:fld>
            <a:endParaRPr lang="cs-CZ"/>
          </a:p>
        </p:txBody>
      </p:sp>
    </p:spTree>
    <p:extLst>
      <p:ext uri="{BB962C8B-B14F-4D97-AF65-F5344CB8AC3E}">
        <p14:creationId xmlns:p14="http://schemas.microsoft.com/office/powerpoint/2010/main" val="38997165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eaLnBrk="1" hangingPunct="1">
              <a:spcBef>
                <a:spcPct val="0"/>
              </a:spcBef>
            </a:pPr>
            <a:endParaRPr lang="cs-CZ" sz="900" dirty="0"/>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43</a:t>
            </a:fld>
            <a:endParaRPr lang="cs-CZ"/>
          </a:p>
        </p:txBody>
      </p:sp>
    </p:spTree>
    <p:extLst>
      <p:ext uri="{BB962C8B-B14F-4D97-AF65-F5344CB8AC3E}">
        <p14:creationId xmlns:p14="http://schemas.microsoft.com/office/powerpoint/2010/main" val="1180715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ltLang="cs-CZ" sz="1200" dirty="0">
              <a:latin typeface="Arial" charset="0"/>
              <a:cs typeface="Arial" charset="0"/>
            </a:endParaRPr>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44</a:t>
            </a:fld>
            <a:endParaRPr lang="cs-CZ"/>
          </a:p>
        </p:txBody>
      </p:sp>
    </p:spTree>
    <p:extLst>
      <p:ext uri="{BB962C8B-B14F-4D97-AF65-F5344CB8AC3E}">
        <p14:creationId xmlns:p14="http://schemas.microsoft.com/office/powerpoint/2010/main" val="2462076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ltLang="cs-CZ" sz="1200" dirty="0">
              <a:latin typeface="Arial" charset="0"/>
              <a:cs typeface="Arial" charset="0"/>
            </a:endParaRPr>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6</a:t>
            </a:fld>
            <a:endParaRPr lang="cs-CZ"/>
          </a:p>
        </p:txBody>
      </p:sp>
    </p:spTree>
    <p:extLst>
      <p:ext uri="{BB962C8B-B14F-4D97-AF65-F5344CB8AC3E}">
        <p14:creationId xmlns:p14="http://schemas.microsoft.com/office/powerpoint/2010/main" val="2597772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7</a:t>
            </a:fld>
            <a:endParaRPr lang="cs-CZ"/>
          </a:p>
        </p:txBody>
      </p:sp>
    </p:spTree>
    <p:extLst>
      <p:ext uri="{BB962C8B-B14F-4D97-AF65-F5344CB8AC3E}">
        <p14:creationId xmlns:p14="http://schemas.microsoft.com/office/powerpoint/2010/main" val="1213739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altLang="cs-CZ" dirty="0"/>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8</a:t>
            </a:fld>
            <a:endParaRPr lang="cs-CZ"/>
          </a:p>
        </p:txBody>
      </p:sp>
    </p:spTree>
    <p:extLst>
      <p:ext uri="{BB962C8B-B14F-4D97-AF65-F5344CB8AC3E}">
        <p14:creationId xmlns:p14="http://schemas.microsoft.com/office/powerpoint/2010/main" val="2597772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cs-CZ" sz="1200" dirty="0">
              <a:cs typeface="Arial" charset="0"/>
            </a:endParaRPr>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9</a:t>
            </a:fld>
            <a:endParaRPr lang="cs-CZ"/>
          </a:p>
        </p:txBody>
      </p:sp>
    </p:spTree>
    <p:extLst>
      <p:ext uri="{BB962C8B-B14F-4D97-AF65-F5344CB8AC3E}">
        <p14:creationId xmlns:p14="http://schemas.microsoft.com/office/powerpoint/2010/main" val="3227739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ltLang="cs-CZ" sz="1200" dirty="0">
              <a:latin typeface="Arial" charset="0"/>
              <a:cs typeface="Arial" charset="0"/>
            </a:endParaRPr>
          </a:p>
        </p:txBody>
      </p:sp>
      <p:sp>
        <p:nvSpPr>
          <p:cNvPr id="4" name="Zástupný symbol pro číslo snímku 3"/>
          <p:cNvSpPr>
            <a:spLocks noGrp="1"/>
          </p:cNvSpPr>
          <p:nvPr>
            <p:ph type="sldNum" sz="quarter" idx="10"/>
          </p:nvPr>
        </p:nvSpPr>
        <p:spPr/>
        <p:txBody>
          <a:bodyPr/>
          <a:lstStyle/>
          <a:p>
            <a:fld id="{F4CE2BAC-C39F-4556-A179-5451CF6BF04D}" type="slidenum">
              <a:rPr lang="cs-CZ" smtClean="0"/>
              <a:pPr/>
              <a:t>10</a:t>
            </a:fld>
            <a:endParaRPr lang="cs-CZ"/>
          </a:p>
        </p:txBody>
      </p:sp>
    </p:spTree>
    <p:extLst>
      <p:ext uri="{BB962C8B-B14F-4D97-AF65-F5344CB8AC3E}">
        <p14:creationId xmlns:p14="http://schemas.microsoft.com/office/powerpoint/2010/main" val="3954657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p:cNvSpPr/>
          <p:nvPr userDrawn="1"/>
        </p:nvSpPr>
        <p:spPr>
          <a:xfrm>
            <a:off x="496888" y="5359350"/>
            <a:ext cx="8156575" cy="2160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nchorCtr="0"/>
          <a:lstStyle/>
          <a:p>
            <a:pPr algn="l"/>
            <a:endParaRPr lang="cs-CZ" sz="1500" dirty="0">
              <a:solidFill>
                <a:schemeClr val="tx1"/>
              </a:solidFill>
            </a:endParaRPr>
          </a:p>
        </p:txBody>
      </p:sp>
      <p:sp>
        <p:nvSpPr>
          <p:cNvPr id="21" name="Rectangle 20"/>
          <p:cNvSpPr/>
          <p:nvPr userDrawn="1"/>
        </p:nvSpPr>
        <p:spPr>
          <a:xfrm>
            <a:off x="0" y="5467350"/>
            <a:ext cx="9144000" cy="139065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nchorCtr="0"/>
          <a:lstStyle/>
          <a:p>
            <a:pPr algn="l"/>
            <a:endParaRPr lang="cs-CZ" sz="1500" dirty="0">
              <a:solidFill>
                <a:schemeClr val="tx1"/>
              </a:solidFill>
            </a:endParaRPr>
          </a:p>
        </p:txBody>
      </p:sp>
      <p:sp>
        <p:nvSpPr>
          <p:cNvPr id="2" name="Title 1"/>
          <p:cNvSpPr>
            <a:spLocks noGrp="1"/>
          </p:cNvSpPr>
          <p:nvPr>
            <p:ph type="ctrTitle" hasCustomPrompt="1"/>
          </p:nvPr>
        </p:nvSpPr>
        <p:spPr>
          <a:xfrm>
            <a:off x="496887" y="4059080"/>
            <a:ext cx="8156575" cy="1134144"/>
          </a:xfrm>
        </p:spPr>
        <p:txBody>
          <a:bodyPr anchor="b" anchorCtr="0"/>
          <a:lstStyle>
            <a:lvl1pPr>
              <a:defRPr sz="3600">
                <a:solidFill>
                  <a:schemeClr val="tx1"/>
                </a:solidFill>
              </a:defRPr>
            </a:lvl1pPr>
          </a:lstStyle>
          <a:p>
            <a:r>
              <a:rPr lang="en-US" dirty="0"/>
              <a:t>Click to edit </a:t>
            </a:r>
            <a:br>
              <a:rPr lang="en-US" dirty="0"/>
            </a:br>
            <a:r>
              <a:rPr lang="en-US" dirty="0"/>
              <a:t>Master title style</a:t>
            </a:r>
            <a:endParaRPr lang="cs-CZ" dirty="0"/>
          </a:p>
        </p:txBody>
      </p:sp>
      <p:sp>
        <p:nvSpPr>
          <p:cNvPr id="3" name="Subtitle 2"/>
          <p:cNvSpPr>
            <a:spLocks noGrp="1"/>
          </p:cNvSpPr>
          <p:nvPr>
            <p:ph type="subTitle" idx="1"/>
          </p:nvPr>
        </p:nvSpPr>
        <p:spPr>
          <a:xfrm>
            <a:off x="496887" y="3429000"/>
            <a:ext cx="8156575" cy="378048"/>
          </a:xfrm>
        </p:spPr>
        <p:txBody>
          <a:bodyPr anchor="b" anchorCtr="0"/>
          <a:lstStyle>
            <a:lvl1pPr marL="252000" indent="-252000" algn="l">
              <a:buClrTx/>
              <a:buFont typeface="Verdana" pitchFamily="34" charset="0"/>
              <a:buChar char="—"/>
              <a:defRPr sz="1500" b="1">
                <a:solidFill>
                  <a:schemeClr val="accent3"/>
                </a:solidFill>
              </a:defRPr>
            </a:lvl1pPr>
            <a:lvl2pPr marL="504000" indent="-252000" algn="l">
              <a:buClrTx/>
              <a:buFont typeface="Verdana" pitchFamily="34" charset="0"/>
              <a:buChar char="—"/>
              <a:defRPr sz="1500">
                <a:solidFill>
                  <a:schemeClr val="accent3"/>
                </a:solidFill>
              </a:defRPr>
            </a:lvl2pPr>
            <a:lvl3pPr marL="756000" indent="-216000" algn="l">
              <a:buClrTx/>
              <a:buFont typeface="Verdana" pitchFamily="34" charset="0"/>
              <a:buChar char="—"/>
              <a:defRPr sz="1100">
                <a:solidFill>
                  <a:schemeClr val="accent3"/>
                </a:solidFill>
              </a:defRPr>
            </a:lvl3pPr>
            <a:lvl4pPr marL="972000" indent="-216000" algn="l">
              <a:buClrTx/>
              <a:buFont typeface="Verdana" pitchFamily="34" charset="0"/>
              <a:buChar char="—"/>
              <a:defRPr sz="1100">
                <a:solidFill>
                  <a:schemeClr val="accent3"/>
                </a:solidFill>
              </a:defRPr>
            </a:lvl4pPr>
            <a:lvl5pPr marL="1188000" indent="-216000" algn="l">
              <a:buClrTx/>
              <a:buFont typeface="Verdana" pitchFamily="34" charset="0"/>
              <a:buChar char="—"/>
              <a:defRPr sz="1100">
                <a:solidFill>
                  <a:schemeClr val="accent3"/>
                </a:solidFill>
              </a:defRPr>
            </a:lvl5pPr>
            <a:lvl6pPr marL="1404000" indent="-216000" algn="l">
              <a:buClrTx/>
              <a:buFont typeface="Verdana" pitchFamily="34" charset="0"/>
              <a:buChar char="—"/>
              <a:defRPr sz="1100">
                <a:solidFill>
                  <a:schemeClr val="accent3"/>
                </a:solidFill>
              </a:defRPr>
            </a:lvl6pPr>
            <a:lvl7pPr marL="1620000" indent="-216000" algn="l">
              <a:buClrTx/>
              <a:buFont typeface="Verdana" pitchFamily="34" charset="0"/>
              <a:buChar char="—"/>
              <a:defRPr sz="1100">
                <a:solidFill>
                  <a:schemeClr val="accent3"/>
                </a:solidFill>
              </a:defRPr>
            </a:lvl7pPr>
            <a:lvl8pPr marL="1836000" indent="-216000" algn="l">
              <a:buClrTx/>
              <a:buFont typeface="Verdana" pitchFamily="34" charset="0"/>
              <a:buChar char="—"/>
              <a:defRPr sz="1100">
                <a:solidFill>
                  <a:schemeClr val="accent3"/>
                </a:solidFill>
              </a:defRPr>
            </a:lvl8pPr>
            <a:lvl9pPr marL="2052000" indent="-216000" algn="l">
              <a:buClrTx/>
              <a:buFont typeface="Verdana" pitchFamily="34" charset="0"/>
              <a:buChar char="—"/>
              <a:defRPr sz="1100">
                <a:solidFill>
                  <a:schemeClr val="accent3"/>
                </a:solidFill>
              </a:defRPr>
            </a:lvl9pPr>
          </a:lstStyle>
          <a:p>
            <a:r>
              <a:rPr lang="en-US" dirty="0"/>
              <a:t>Click to edit Master subtitle style</a:t>
            </a:r>
            <a:endParaRPr lang="cs-CZ"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9" name="Text Placeholder 13"/>
          <p:cNvSpPr>
            <a:spLocks noGrp="1"/>
          </p:cNvSpPr>
          <p:nvPr>
            <p:ph type="body" sz="quarter" idx="13"/>
          </p:nvPr>
        </p:nvSpPr>
        <p:spPr>
          <a:xfrm>
            <a:off x="496888" y="6327368"/>
            <a:ext cx="8156575" cy="221070"/>
          </a:xfrm>
        </p:spPr>
        <p:txBody>
          <a:bodyPr anchor="b" anchorCtr="0"/>
          <a:lstStyle>
            <a:lvl1pPr marL="216000" indent="-216000">
              <a:buClrTx/>
              <a:defRPr sz="1100" b="1">
                <a:solidFill>
                  <a:schemeClr val="tx1"/>
                </a:solidFill>
              </a:defRPr>
            </a:lvl1pPr>
            <a:lvl2pPr marL="432000" indent="-216000">
              <a:buClrTx/>
              <a:defRPr sz="1100" b="0">
                <a:solidFill>
                  <a:schemeClr val="tx1"/>
                </a:solidFill>
              </a:defRPr>
            </a:lvl2pPr>
            <a:lvl3pPr marL="648000" indent="-216000">
              <a:buClrTx/>
              <a:defRPr sz="1100" b="0">
                <a:solidFill>
                  <a:schemeClr val="tx1"/>
                </a:solidFill>
              </a:defRPr>
            </a:lvl3pPr>
            <a:lvl4pPr marL="900000" indent="-216000">
              <a:buClrTx/>
              <a:defRPr sz="1100" b="0">
                <a:solidFill>
                  <a:schemeClr val="tx1"/>
                </a:solidFill>
              </a:defRPr>
            </a:lvl4pPr>
            <a:lvl5pPr marL="1152000" indent="-216000">
              <a:buClrTx/>
              <a:defRPr sz="1100" b="0">
                <a:solidFill>
                  <a:schemeClr val="tx1"/>
                </a:solidFill>
              </a:defRPr>
            </a:lvl5pPr>
            <a:lvl6pPr marL="1368000" indent="-216000">
              <a:buClrTx/>
              <a:defRPr sz="1100" b="0">
                <a:solidFill>
                  <a:schemeClr val="tx1"/>
                </a:solidFill>
              </a:defRPr>
            </a:lvl6pPr>
            <a:lvl7pPr marL="1584000" indent="-216000">
              <a:buClrTx/>
              <a:defRPr sz="1100" b="0">
                <a:solidFill>
                  <a:schemeClr val="tx1"/>
                </a:solidFill>
              </a:defRPr>
            </a:lvl7pPr>
            <a:lvl8pPr marL="1800000" indent="-216000">
              <a:buClrTx/>
              <a:defRPr sz="1100" b="0">
                <a:solidFill>
                  <a:schemeClr val="tx1"/>
                </a:solidFill>
              </a:defRPr>
            </a:lvl8pPr>
            <a:lvl9pPr marL="2016000" indent="-216000">
              <a:buClrTx/>
              <a:defRPr sz="1100" b="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13" name="Text Placeholder 13"/>
          <p:cNvSpPr>
            <a:spLocks noGrp="1"/>
          </p:cNvSpPr>
          <p:nvPr>
            <p:ph type="body" sz="quarter" idx="14"/>
          </p:nvPr>
        </p:nvSpPr>
        <p:spPr>
          <a:xfrm>
            <a:off x="496888" y="5571272"/>
            <a:ext cx="8156575" cy="496152"/>
          </a:xfrm>
        </p:spPr>
        <p:txBody>
          <a:bodyPr anchor="t" anchorCtr="0"/>
          <a:lstStyle>
            <a:lvl1pPr marL="252000" indent="-252000">
              <a:buClrTx/>
              <a:defRPr sz="1500" b="0">
                <a:solidFill>
                  <a:schemeClr val="tx1"/>
                </a:solidFill>
              </a:defRPr>
            </a:lvl1pPr>
            <a:lvl2pPr marL="468000" indent="-216000">
              <a:buClrTx/>
              <a:defRPr sz="1100" b="0">
                <a:solidFill>
                  <a:schemeClr val="tx1"/>
                </a:solidFill>
              </a:defRPr>
            </a:lvl2pPr>
            <a:lvl3pPr marL="684000" indent="-216000">
              <a:buClrTx/>
              <a:defRPr sz="1100" b="0">
                <a:solidFill>
                  <a:schemeClr val="tx1"/>
                </a:solidFill>
              </a:defRPr>
            </a:lvl3pPr>
            <a:lvl4pPr marL="936000" indent="-216000">
              <a:buClrTx/>
              <a:defRPr sz="1100" b="0">
                <a:solidFill>
                  <a:schemeClr val="tx1"/>
                </a:solidFill>
              </a:defRPr>
            </a:lvl4pPr>
            <a:lvl5pPr marL="1188000" indent="-216000">
              <a:buClrTx/>
              <a:defRPr sz="1100" b="0">
                <a:solidFill>
                  <a:schemeClr val="tx1"/>
                </a:solidFill>
              </a:defRPr>
            </a:lvl5pPr>
            <a:lvl6pPr marL="1404000" indent="-216000">
              <a:buClrTx/>
              <a:defRPr sz="1100" b="0">
                <a:solidFill>
                  <a:schemeClr val="tx1"/>
                </a:solidFill>
              </a:defRPr>
            </a:lvl6pPr>
            <a:lvl7pPr marL="1620000" indent="-216000">
              <a:buClrTx/>
              <a:defRPr sz="1100" b="0">
                <a:solidFill>
                  <a:schemeClr val="tx1"/>
                </a:solidFill>
              </a:defRPr>
            </a:lvl7pPr>
            <a:lvl8pPr marL="1836000" indent="-216000">
              <a:buClrTx/>
              <a:defRPr sz="1100" b="0">
                <a:solidFill>
                  <a:schemeClr val="tx1"/>
                </a:solidFill>
              </a:defRPr>
            </a:lvl8pPr>
            <a:lvl9pPr marL="2052000" indent="-216000">
              <a:buClrTx/>
              <a:defRPr sz="1100" b="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pic>
        <p:nvPicPr>
          <p:cNvPr id="7" name="Obrázek 6">
            <a:extLst>
              <a:ext uri="{FF2B5EF4-FFF2-40B4-BE49-F238E27FC236}">
                <a16:creationId xmlns:a16="http://schemas.microsoft.com/office/drawing/2014/main" id="{D484C998-8052-416B-AE91-0AB37A28D1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6800" y="432000"/>
            <a:ext cx="1713673" cy="635688"/>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 Print (Eco)">
    <p:spTree>
      <p:nvGrpSpPr>
        <p:cNvPr id="1" name=""/>
        <p:cNvGrpSpPr/>
        <p:nvPr/>
      </p:nvGrpSpPr>
      <p:grpSpPr>
        <a:xfrm>
          <a:off x="0" y="0"/>
          <a:ext cx="0" cy="0"/>
          <a:chOff x="0" y="0"/>
          <a:chExt cx="0" cy="0"/>
        </a:xfrm>
      </p:grpSpPr>
      <p:sp>
        <p:nvSpPr>
          <p:cNvPr id="20" name="Rectangle 19"/>
          <p:cNvSpPr/>
          <p:nvPr userDrawn="1"/>
        </p:nvSpPr>
        <p:spPr>
          <a:xfrm>
            <a:off x="496888" y="5359350"/>
            <a:ext cx="8156575" cy="2160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nchorCtr="0"/>
          <a:lstStyle/>
          <a:p>
            <a:pPr algn="l"/>
            <a:endParaRPr lang="cs-CZ" sz="1500" dirty="0">
              <a:solidFill>
                <a:schemeClr val="tx1"/>
              </a:solidFill>
            </a:endParaRPr>
          </a:p>
        </p:txBody>
      </p:sp>
      <p:sp>
        <p:nvSpPr>
          <p:cNvPr id="21" name="Rectangle 20"/>
          <p:cNvSpPr/>
          <p:nvPr userDrawn="1"/>
        </p:nvSpPr>
        <p:spPr>
          <a:xfrm>
            <a:off x="0" y="5467350"/>
            <a:ext cx="9144000" cy="139065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nchorCtr="0"/>
          <a:lstStyle/>
          <a:p>
            <a:pPr algn="l"/>
            <a:endParaRPr lang="cs-CZ" sz="1500" dirty="0">
              <a:solidFill>
                <a:schemeClr val="tx1"/>
              </a:solidFill>
            </a:endParaRPr>
          </a:p>
        </p:txBody>
      </p:sp>
      <p:sp>
        <p:nvSpPr>
          <p:cNvPr id="3" name="Subtitle 2"/>
          <p:cNvSpPr>
            <a:spLocks noGrp="1"/>
          </p:cNvSpPr>
          <p:nvPr>
            <p:ph type="subTitle" idx="1"/>
          </p:nvPr>
        </p:nvSpPr>
        <p:spPr>
          <a:xfrm>
            <a:off x="4067936" y="1509712"/>
            <a:ext cx="4585526" cy="1919288"/>
          </a:xfrm>
        </p:spPr>
        <p:txBody>
          <a:bodyPr anchor="t" anchorCtr="0"/>
          <a:lstStyle>
            <a:lvl1pPr marL="252000" indent="-252000" algn="r">
              <a:buClrTx/>
              <a:buFont typeface="Verdana" pitchFamily="34" charset="0"/>
              <a:buChar char="—"/>
              <a:defRPr sz="1500" b="1">
                <a:solidFill>
                  <a:schemeClr val="bg1"/>
                </a:solidFill>
              </a:defRPr>
            </a:lvl1pPr>
            <a:lvl2pPr marL="504000" indent="-252000" algn="r">
              <a:buClrTx/>
              <a:buFont typeface="Verdana" pitchFamily="34" charset="0"/>
              <a:buChar char="—"/>
              <a:defRPr sz="1500" b="0">
                <a:solidFill>
                  <a:schemeClr val="bg1"/>
                </a:solidFill>
              </a:defRPr>
            </a:lvl2pPr>
            <a:lvl3pPr marL="756000" indent="-216000" algn="r">
              <a:buClrTx/>
              <a:buFont typeface="Verdana" pitchFamily="34" charset="0"/>
              <a:buChar char="—"/>
              <a:defRPr sz="1100">
                <a:solidFill>
                  <a:schemeClr val="bg1"/>
                </a:solidFill>
              </a:defRPr>
            </a:lvl3pPr>
            <a:lvl4pPr marL="972000" indent="-216000" algn="r">
              <a:buClrTx/>
              <a:buFont typeface="Verdana" pitchFamily="34" charset="0"/>
              <a:buChar char="—"/>
              <a:defRPr sz="1100">
                <a:solidFill>
                  <a:schemeClr val="bg1"/>
                </a:solidFill>
              </a:defRPr>
            </a:lvl4pPr>
            <a:lvl5pPr marL="1188000" indent="-216000" algn="r">
              <a:buClrTx/>
              <a:buFont typeface="Verdana" pitchFamily="34" charset="0"/>
              <a:buChar char="—"/>
              <a:defRPr sz="1100">
                <a:solidFill>
                  <a:schemeClr val="bg1"/>
                </a:solidFill>
              </a:defRPr>
            </a:lvl5pPr>
            <a:lvl6pPr marL="1404000" indent="-216000" algn="r">
              <a:buClrTx/>
              <a:buFont typeface="Verdana" pitchFamily="34" charset="0"/>
              <a:buChar char="—"/>
              <a:defRPr sz="1100">
                <a:solidFill>
                  <a:schemeClr val="bg1"/>
                </a:solidFill>
              </a:defRPr>
            </a:lvl6pPr>
            <a:lvl7pPr marL="1620000" indent="-216000" algn="r">
              <a:buClrTx/>
              <a:buFont typeface="Verdana" pitchFamily="34" charset="0"/>
              <a:buChar char="—"/>
              <a:defRPr sz="1100">
                <a:solidFill>
                  <a:schemeClr val="bg1"/>
                </a:solidFill>
              </a:defRPr>
            </a:lvl7pPr>
            <a:lvl8pPr marL="1836000" indent="-216000" algn="r">
              <a:buClrTx/>
              <a:buFont typeface="Verdana" pitchFamily="34" charset="0"/>
              <a:buChar char="—"/>
              <a:defRPr sz="1100">
                <a:solidFill>
                  <a:schemeClr val="bg1"/>
                </a:solidFill>
              </a:defRPr>
            </a:lvl8pPr>
            <a:lvl9pPr marL="2052000" indent="-216000" algn="r">
              <a:buClrTx/>
              <a:buFont typeface="Verdana" pitchFamily="34" charset="0"/>
              <a:buChar char="—"/>
              <a:defRPr sz="1100">
                <a:solidFill>
                  <a:schemeClr val="bg1"/>
                </a:solidFill>
              </a:defRPr>
            </a:lvl9pPr>
          </a:lstStyle>
          <a:p>
            <a:r>
              <a:rPr lang="en-US" dirty="0"/>
              <a:t>Click to edit Master subtitle style</a:t>
            </a:r>
            <a:endParaRPr lang="cs-CZ"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9" name="Text Placeholder 13"/>
          <p:cNvSpPr>
            <a:spLocks noGrp="1"/>
          </p:cNvSpPr>
          <p:nvPr>
            <p:ph type="body" sz="quarter" idx="13"/>
          </p:nvPr>
        </p:nvSpPr>
        <p:spPr>
          <a:xfrm>
            <a:off x="496888" y="6327368"/>
            <a:ext cx="8156575" cy="221070"/>
          </a:xfrm>
        </p:spPr>
        <p:txBody>
          <a:bodyPr anchor="b" anchorCtr="0"/>
          <a:lstStyle>
            <a:lvl1pPr marL="216000" indent="-216000">
              <a:buClrTx/>
              <a:defRPr sz="1100" b="1">
                <a:solidFill>
                  <a:schemeClr val="tx1"/>
                </a:solidFill>
              </a:defRPr>
            </a:lvl1pPr>
            <a:lvl2pPr marL="432000" indent="-216000">
              <a:buClrTx/>
              <a:defRPr sz="1100" b="0">
                <a:solidFill>
                  <a:schemeClr val="tx1"/>
                </a:solidFill>
              </a:defRPr>
            </a:lvl2pPr>
            <a:lvl3pPr marL="648000" indent="-216000">
              <a:buClrTx/>
              <a:defRPr sz="1100" b="0">
                <a:solidFill>
                  <a:schemeClr val="tx1"/>
                </a:solidFill>
              </a:defRPr>
            </a:lvl3pPr>
            <a:lvl4pPr marL="900000" indent="-216000">
              <a:buClrTx/>
              <a:defRPr sz="1100" b="0">
                <a:solidFill>
                  <a:schemeClr val="tx1"/>
                </a:solidFill>
              </a:defRPr>
            </a:lvl4pPr>
            <a:lvl5pPr marL="1152000" indent="-216000">
              <a:buClrTx/>
              <a:defRPr sz="1100" b="0">
                <a:solidFill>
                  <a:schemeClr val="tx1"/>
                </a:solidFill>
              </a:defRPr>
            </a:lvl5pPr>
            <a:lvl6pPr marL="1368000" indent="-216000">
              <a:buClrTx/>
              <a:defRPr sz="1100" b="0">
                <a:solidFill>
                  <a:schemeClr val="tx1"/>
                </a:solidFill>
              </a:defRPr>
            </a:lvl6pPr>
            <a:lvl7pPr marL="1584000" indent="-216000">
              <a:buClrTx/>
              <a:defRPr sz="1100" b="0">
                <a:solidFill>
                  <a:schemeClr val="tx1"/>
                </a:solidFill>
              </a:defRPr>
            </a:lvl7pPr>
            <a:lvl8pPr marL="1800000" indent="-216000">
              <a:buClrTx/>
              <a:defRPr sz="1100" b="0">
                <a:solidFill>
                  <a:schemeClr val="tx1"/>
                </a:solidFill>
              </a:defRPr>
            </a:lvl8pPr>
            <a:lvl9pPr marL="2016000" indent="-216000">
              <a:buClrTx/>
              <a:defRPr sz="1100" b="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8" name="Title 7"/>
          <p:cNvSpPr>
            <a:spLocks noGrp="1"/>
          </p:cNvSpPr>
          <p:nvPr>
            <p:ph type="title"/>
          </p:nvPr>
        </p:nvSpPr>
        <p:spPr>
          <a:xfrm>
            <a:off x="4067936" y="357188"/>
            <a:ext cx="4585527" cy="803524"/>
          </a:xfrm>
        </p:spPr>
        <p:txBody>
          <a:bodyPr/>
          <a:lstStyle>
            <a:lvl1pPr algn="r">
              <a:defRPr>
                <a:solidFill>
                  <a:schemeClr val="bg1"/>
                </a:solidFill>
              </a:defRPr>
            </a:lvl1pPr>
          </a:lstStyle>
          <a:p>
            <a:r>
              <a:rPr lang="en-US" dirty="0"/>
              <a:t>Click to edit Master title style</a:t>
            </a:r>
            <a:endParaRPr lang="cs-CZ" dirty="0"/>
          </a:p>
        </p:txBody>
      </p:sp>
      <p:sp>
        <p:nvSpPr>
          <p:cNvPr id="11" name="Text Placeholder 13"/>
          <p:cNvSpPr>
            <a:spLocks noGrp="1"/>
          </p:cNvSpPr>
          <p:nvPr>
            <p:ph type="body" sz="quarter" idx="15"/>
          </p:nvPr>
        </p:nvSpPr>
        <p:spPr>
          <a:xfrm>
            <a:off x="493712" y="5570625"/>
            <a:ext cx="8156575" cy="496800"/>
          </a:xfrm>
        </p:spPr>
        <p:txBody>
          <a:bodyPr anchor="t" anchorCtr="0"/>
          <a:lstStyle>
            <a:lvl1pPr marL="216000" indent="-216000">
              <a:buClrTx/>
              <a:defRPr sz="1100" b="0">
                <a:solidFill>
                  <a:schemeClr val="tx1"/>
                </a:solidFill>
              </a:defRPr>
            </a:lvl1pPr>
            <a:lvl2pPr marL="432000" indent="-216000">
              <a:buClrTx/>
              <a:defRPr sz="1100" b="0">
                <a:solidFill>
                  <a:schemeClr val="tx1"/>
                </a:solidFill>
              </a:defRPr>
            </a:lvl2pPr>
            <a:lvl3pPr marL="648000" indent="-216000">
              <a:buClrTx/>
              <a:defRPr sz="1100" b="0">
                <a:solidFill>
                  <a:schemeClr val="tx1"/>
                </a:solidFill>
              </a:defRPr>
            </a:lvl3pPr>
            <a:lvl4pPr marL="900000" indent="-216000">
              <a:buClrTx/>
              <a:defRPr sz="1100" b="0">
                <a:solidFill>
                  <a:schemeClr val="tx1"/>
                </a:solidFill>
              </a:defRPr>
            </a:lvl4pPr>
            <a:lvl5pPr marL="1152000" indent="-216000">
              <a:buClrTx/>
              <a:defRPr sz="1100" b="0">
                <a:solidFill>
                  <a:schemeClr val="tx1"/>
                </a:solidFill>
              </a:defRPr>
            </a:lvl5pPr>
            <a:lvl6pPr marL="1368000" indent="-216000">
              <a:buClrTx/>
              <a:defRPr sz="1100" b="0">
                <a:solidFill>
                  <a:schemeClr val="tx1"/>
                </a:solidFill>
              </a:defRPr>
            </a:lvl6pPr>
            <a:lvl7pPr marL="1584000" indent="-216000">
              <a:buClrTx/>
              <a:defRPr sz="1100" b="0">
                <a:solidFill>
                  <a:schemeClr val="tx1"/>
                </a:solidFill>
              </a:defRPr>
            </a:lvl7pPr>
            <a:lvl8pPr marL="1800000" indent="-216000">
              <a:buClrTx/>
              <a:defRPr sz="1100" b="0">
                <a:solidFill>
                  <a:schemeClr val="tx1"/>
                </a:solidFill>
              </a:defRPr>
            </a:lvl8pPr>
            <a:lvl9pPr marL="2016000" indent="-216000">
              <a:buClrTx/>
              <a:defRPr sz="1100" b="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pic>
        <p:nvPicPr>
          <p:cNvPr id="12" name="Obrázek 11">
            <a:extLst>
              <a:ext uri="{FF2B5EF4-FFF2-40B4-BE49-F238E27FC236}">
                <a16:creationId xmlns:a16="http://schemas.microsoft.com/office/drawing/2014/main" id="{F4891A1E-0827-4DD5-99F4-29F0EDDEA25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6800" y="432000"/>
            <a:ext cx="1713673" cy="635687"/>
          </a:xfrm>
          <a:prstGeom prst="rect">
            <a:avLst/>
          </a:prstGeom>
        </p:spPr>
      </p:pic>
    </p:spTree>
    <p:extLst>
      <p:ext uri="{BB962C8B-B14F-4D97-AF65-F5344CB8AC3E}">
        <p14:creationId xmlns:p14="http://schemas.microsoft.com/office/powerpoint/2010/main" val="274050078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Print (Eco)">
    <p:spTree>
      <p:nvGrpSpPr>
        <p:cNvPr id="1" name=""/>
        <p:cNvGrpSpPr/>
        <p:nvPr/>
      </p:nvGrpSpPr>
      <p:grpSpPr>
        <a:xfrm>
          <a:off x="0" y="0"/>
          <a:ext cx="0" cy="0"/>
          <a:chOff x="0" y="0"/>
          <a:chExt cx="0" cy="0"/>
        </a:xfrm>
      </p:grpSpPr>
      <p:sp>
        <p:nvSpPr>
          <p:cNvPr id="20" name="Rectangle 19"/>
          <p:cNvSpPr/>
          <p:nvPr userDrawn="1"/>
        </p:nvSpPr>
        <p:spPr>
          <a:xfrm>
            <a:off x="496888" y="5359350"/>
            <a:ext cx="8156575" cy="2160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nchorCtr="0"/>
          <a:lstStyle/>
          <a:p>
            <a:pPr algn="l"/>
            <a:endParaRPr lang="cs-CZ" sz="1500" dirty="0">
              <a:solidFill>
                <a:schemeClr val="tx1"/>
              </a:solidFill>
            </a:endParaRPr>
          </a:p>
        </p:txBody>
      </p:sp>
      <p:sp>
        <p:nvSpPr>
          <p:cNvPr id="21" name="Rectangle 20"/>
          <p:cNvSpPr/>
          <p:nvPr userDrawn="1"/>
        </p:nvSpPr>
        <p:spPr>
          <a:xfrm>
            <a:off x="0" y="5467350"/>
            <a:ext cx="9144000" cy="139065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nchorCtr="0"/>
          <a:lstStyle/>
          <a:p>
            <a:pPr algn="l"/>
            <a:endParaRPr lang="cs-CZ" sz="1500" dirty="0">
              <a:solidFill>
                <a:schemeClr val="tx1"/>
              </a:solidFill>
            </a:endParaRPr>
          </a:p>
        </p:txBody>
      </p:sp>
      <p:sp>
        <p:nvSpPr>
          <p:cNvPr id="2" name="Title 1"/>
          <p:cNvSpPr>
            <a:spLocks noGrp="1"/>
          </p:cNvSpPr>
          <p:nvPr>
            <p:ph type="ctrTitle" hasCustomPrompt="1"/>
          </p:nvPr>
        </p:nvSpPr>
        <p:spPr>
          <a:xfrm>
            <a:off x="496887" y="4059080"/>
            <a:ext cx="8156575" cy="1134144"/>
          </a:xfrm>
        </p:spPr>
        <p:txBody>
          <a:bodyPr anchor="b" anchorCtr="0"/>
          <a:lstStyle>
            <a:lvl1pPr>
              <a:defRPr sz="3600">
                <a:solidFill>
                  <a:schemeClr val="bg1"/>
                </a:solidFill>
              </a:defRPr>
            </a:lvl1pPr>
          </a:lstStyle>
          <a:p>
            <a:r>
              <a:rPr lang="en-US" dirty="0"/>
              <a:t>Click to edit </a:t>
            </a:r>
            <a:br>
              <a:rPr lang="en-US" dirty="0"/>
            </a:br>
            <a:r>
              <a:rPr lang="en-US" dirty="0"/>
              <a:t>Master title style</a:t>
            </a:r>
            <a:endParaRPr lang="cs-CZ" dirty="0"/>
          </a:p>
        </p:txBody>
      </p:sp>
      <p:sp>
        <p:nvSpPr>
          <p:cNvPr id="3" name="Subtitle 2"/>
          <p:cNvSpPr>
            <a:spLocks noGrp="1"/>
          </p:cNvSpPr>
          <p:nvPr>
            <p:ph type="subTitle" idx="1"/>
          </p:nvPr>
        </p:nvSpPr>
        <p:spPr>
          <a:xfrm>
            <a:off x="496887" y="3429000"/>
            <a:ext cx="8156575" cy="378048"/>
          </a:xfrm>
        </p:spPr>
        <p:txBody>
          <a:bodyPr anchor="b" anchorCtr="0"/>
          <a:lstStyle>
            <a:lvl1pPr marL="252000" indent="-252000" algn="l">
              <a:buClrTx/>
              <a:buFont typeface="Verdana" pitchFamily="34" charset="0"/>
              <a:buChar char="—"/>
              <a:defRPr sz="1500" b="1">
                <a:solidFill>
                  <a:schemeClr val="accent3"/>
                </a:solidFill>
              </a:defRPr>
            </a:lvl1pPr>
            <a:lvl2pPr marL="504000" indent="-252000" algn="l">
              <a:buClrTx/>
              <a:buFont typeface="Verdana" pitchFamily="34" charset="0"/>
              <a:buChar char="—"/>
              <a:defRPr sz="1500">
                <a:solidFill>
                  <a:schemeClr val="accent3"/>
                </a:solidFill>
              </a:defRPr>
            </a:lvl2pPr>
            <a:lvl3pPr marL="756000" indent="-216000" algn="l">
              <a:buClrTx/>
              <a:buFont typeface="Verdana" pitchFamily="34" charset="0"/>
              <a:buChar char="—"/>
              <a:defRPr sz="1100">
                <a:solidFill>
                  <a:schemeClr val="accent3"/>
                </a:solidFill>
              </a:defRPr>
            </a:lvl3pPr>
            <a:lvl4pPr marL="972000" indent="-216000" algn="l">
              <a:buClrTx/>
              <a:buFont typeface="Verdana" pitchFamily="34" charset="0"/>
              <a:buChar char="—"/>
              <a:defRPr sz="1100">
                <a:solidFill>
                  <a:schemeClr val="accent3"/>
                </a:solidFill>
              </a:defRPr>
            </a:lvl4pPr>
            <a:lvl5pPr marL="1188000" indent="-216000" algn="l">
              <a:buClrTx/>
              <a:buFont typeface="Verdana" pitchFamily="34" charset="0"/>
              <a:buChar char="—"/>
              <a:defRPr sz="1100">
                <a:solidFill>
                  <a:schemeClr val="accent3"/>
                </a:solidFill>
              </a:defRPr>
            </a:lvl5pPr>
            <a:lvl6pPr marL="1404000" indent="-216000" algn="l">
              <a:buClrTx/>
              <a:buFont typeface="Verdana" pitchFamily="34" charset="0"/>
              <a:buChar char="—"/>
              <a:defRPr sz="1100">
                <a:solidFill>
                  <a:schemeClr val="accent3"/>
                </a:solidFill>
              </a:defRPr>
            </a:lvl6pPr>
            <a:lvl7pPr marL="1620000" indent="-216000" algn="l">
              <a:buClrTx/>
              <a:buFont typeface="Verdana" pitchFamily="34" charset="0"/>
              <a:buChar char="—"/>
              <a:defRPr sz="1100">
                <a:solidFill>
                  <a:schemeClr val="accent3"/>
                </a:solidFill>
              </a:defRPr>
            </a:lvl7pPr>
            <a:lvl8pPr marL="1836000" indent="-216000" algn="l">
              <a:buClrTx/>
              <a:buFont typeface="Verdana" pitchFamily="34" charset="0"/>
              <a:buChar char="—"/>
              <a:defRPr sz="1100">
                <a:solidFill>
                  <a:schemeClr val="accent3"/>
                </a:solidFill>
              </a:defRPr>
            </a:lvl8pPr>
            <a:lvl9pPr marL="2052000" indent="-216000" algn="l">
              <a:buClrTx/>
              <a:buFont typeface="Verdana" pitchFamily="34" charset="0"/>
              <a:buChar char="—"/>
              <a:defRPr sz="1100">
                <a:solidFill>
                  <a:schemeClr val="accent3"/>
                </a:solidFill>
              </a:defRPr>
            </a:lvl9pPr>
          </a:lstStyle>
          <a:p>
            <a:r>
              <a:rPr lang="en-US" dirty="0"/>
              <a:t>Click to edit Master subtitle style</a:t>
            </a:r>
            <a:endParaRPr lang="cs-CZ"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9" name="Text Placeholder 13"/>
          <p:cNvSpPr>
            <a:spLocks noGrp="1"/>
          </p:cNvSpPr>
          <p:nvPr>
            <p:ph type="body" sz="quarter" idx="13"/>
          </p:nvPr>
        </p:nvSpPr>
        <p:spPr>
          <a:xfrm>
            <a:off x="496888" y="6327368"/>
            <a:ext cx="8156575" cy="221070"/>
          </a:xfrm>
        </p:spPr>
        <p:txBody>
          <a:bodyPr anchor="b" anchorCtr="0"/>
          <a:lstStyle>
            <a:lvl1pPr marL="216000" indent="-216000">
              <a:buClrTx/>
              <a:defRPr sz="1100" b="1">
                <a:solidFill>
                  <a:schemeClr val="tx1"/>
                </a:solidFill>
              </a:defRPr>
            </a:lvl1pPr>
            <a:lvl2pPr marL="432000" indent="-216000">
              <a:buClrTx/>
              <a:defRPr sz="1100" b="0">
                <a:solidFill>
                  <a:schemeClr val="tx1"/>
                </a:solidFill>
              </a:defRPr>
            </a:lvl2pPr>
            <a:lvl3pPr marL="648000" indent="-216000">
              <a:buClrTx/>
              <a:defRPr sz="1100" b="0">
                <a:solidFill>
                  <a:schemeClr val="tx1"/>
                </a:solidFill>
              </a:defRPr>
            </a:lvl3pPr>
            <a:lvl4pPr marL="900000" indent="-216000">
              <a:buClrTx/>
              <a:defRPr sz="1100" b="0">
                <a:solidFill>
                  <a:schemeClr val="tx1"/>
                </a:solidFill>
              </a:defRPr>
            </a:lvl4pPr>
            <a:lvl5pPr marL="1152000" indent="-216000">
              <a:buClrTx/>
              <a:defRPr sz="1100" b="0">
                <a:solidFill>
                  <a:schemeClr val="tx1"/>
                </a:solidFill>
              </a:defRPr>
            </a:lvl5pPr>
            <a:lvl6pPr marL="1368000" indent="-216000">
              <a:buClrTx/>
              <a:defRPr sz="1100" b="0">
                <a:solidFill>
                  <a:schemeClr val="tx1"/>
                </a:solidFill>
              </a:defRPr>
            </a:lvl6pPr>
            <a:lvl7pPr marL="1584000" indent="-216000">
              <a:buClrTx/>
              <a:defRPr sz="1100" b="0">
                <a:solidFill>
                  <a:schemeClr val="tx1"/>
                </a:solidFill>
              </a:defRPr>
            </a:lvl7pPr>
            <a:lvl8pPr marL="1800000" indent="-216000">
              <a:buClrTx/>
              <a:defRPr sz="1100" b="0">
                <a:solidFill>
                  <a:schemeClr val="tx1"/>
                </a:solidFill>
              </a:defRPr>
            </a:lvl8pPr>
            <a:lvl9pPr marL="2016000" indent="-216000">
              <a:buClrTx/>
              <a:defRPr sz="1100" b="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13" name="Text Placeholder 13"/>
          <p:cNvSpPr>
            <a:spLocks noGrp="1"/>
          </p:cNvSpPr>
          <p:nvPr>
            <p:ph type="body" sz="quarter" idx="14"/>
          </p:nvPr>
        </p:nvSpPr>
        <p:spPr>
          <a:xfrm>
            <a:off x="496888" y="5571272"/>
            <a:ext cx="8156575" cy="496152"/>
          </a:xfrm>
        </p:spPr>
        <p:txBody>
          <a:bodyPr anchor="t" anchorCtr="0"/>
          <a:lstStyle>
            <a:lvl1pPr marL="252000" indent="-252000">
              <a:buClrTx/>
              <a:defRPr sz="1500" b="0">
                <a:solidFill>
                  <a:schemeClr val="tx1"/>
                </a:solidFill>
              </a:defRPr>
            </a:lvl1pPr>
            <a:lvl2pPr marL="468000" indent="-216000">
              <a:buClrTx/>
              <a:defRPr sz="1100" b="0">
                <a:solidFill>
                  <a:schemeClr val="tx1"/>
                </a:solidFill>
              </a:defRPr>
            </a:lvl2pPr>
            <a:lvl3pPr marL="684000" indent="-216000">
              <a:buClrTx/>
              <a:defRPr sz="1100" b="0">
                <a:solidFill>
                  <a:schemeClr val="tx1"/>
                </a:solidFill>
              </a:defRPr>
            </a:lvl3pPr>
            <a:lvl4pPr marL="936000" indent="-216000">
              <a:buClrTx/>
              <a:defRPr sz="1100" b="0">
                <a:solidFill>
                  <a:schemeClr val="tx1"/>
                </a:solidFill>
              </a:defRPr>
            </a:lvl4pPr>
            <a:lvl5pPr marL="1188000" indent="-216000">
              <a:buClrTx/>
              <a:defRPr sz="1100" b="0">
                <a:solidFill>
                  <a:schemeClr val="tx1"/>
                </a:solidFill>
              </a:defRPr>
            </a:lvl5pPr>
            <a:lvl6pPr marL="1404000" indent="-216000">
              <a:buClrTx/>
              <a:defRPr sz="1100" b="0">
                <a:solidFill>
                  <a:schemeClr val="tx1"/>
                </a:solidFill>
              </a:defRPr>
            </a:lvl6pPr>
            <a:lvl7pPr marL="1620000" indent="-216000">
              <a:buClrTx/>
              <a:defRPr sz="1100" b="0">
                <a:solidFill>
                  <a:schemeClr val="tx1"/>
                </a:solidFill>
              </a:defRPr>
            </a:lvl7pPr>
            <a:lvl8pPr marL="1836000" indent="-216000">
              <a:buClrTx/>
              <a:defRPr sz="1100" b="0">
                <a:solidFill>
                  <a:schemeClr val="tx1"/>
                </a:solidFill>
              </a:defRPr>
            </a:lvl8pPr>
            <a:lvl9pPr marL="2052000" indent="-216000">
              <a:buClrTx/>
              <a:defRPr sz="1100" b="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pic>
        <p:nvPicPr>
          <p:cNvPr id="10" name="Obrázek 9">
            <a:extLst>
              <a:ext uri="{FF2B5EF4-FFF2-40B4-BE49-F238E27FC236}">
                <a16:creationId xmlns:a16="http://schemas.microsoft.com/office/drawing/2014/main" id="{3B9573AE-0377-40D9-BDA9-DF8523212BC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6800" y="432000"/>
            <a:ext cx="1713673" cy="635687"/>
          </a:xfrm>
          <a:prstGeom prst="rect">
            <a:avLst/>
          </a:prstGeom>
        </p:spPr>
      </p:pic>
    </p:spTree>
    <p:extLst>
      <p:ext uri="{BB962C8B-B14F-4D97-AF65-F5344CB8AC3E}">
        <p14:creationId xmlns:p14="http://schemas.microsoft.com/office/powerpoint/2010/main" val="285904704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888" y="1509713"/>
            <a:ext cx="8156575" cy="40615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14" name="Text Placeholder 13"/>
          <p:cNvSpPr>
            <a:spLocks noGrp="1"/>
          </p:cNvSpPr>
          <p:nvPr>
            <p:ph type="body" sz="quarter" idx="13"/>
          </p:nvPr>
        </p:nvSpPr>
        <p:spPr>
          <a:xfrm>
            <a:off x="496888" y="5697288"/>
            <a:ext cx="8156575" cy="370137"/>
          </a:xfrm>
        </p:spPr>
        <p:txBody>
          <a:bodyPr anchor="b" anchorCtr="0"/>
          <a:lstStyle>
            <a:lvl1pPr marL="216000" indent="-216000">
              <a:buClrTx/>
              <a:defRPr sz="1100"/>
            </a:lvl1pPr>
            <a:lvl2pPr marL="432000" indent="-216000">
              <a:buClrTx/>
              <a:defRPr sz="1100"/>
            </a:lvl2pPr>
            <a:lvl3pPr marL="648000" indent="-216000">
              <a:buClrTx/>
              <a:defRPr sz="1100"/>
            </a:lvl3pPr>
            <a:lvl4pPr marL="900000" indent="-216000">
              <a:buClrTx/>
              <a:defRPr sz="1100"/>
            </a:lvl4pPr>
            <a:lvl5pPr marL="1152000" indent="-216000">
              <a:buClrTx/>
              <a:defRPr sz="1100"/>
            </a:lvl5pPr>
            <a:lvl6pPr marL="1368000" indent="-216000">
              <a:buClrTx/>
              <a:defRPr sz="1100"/>
            </a:lvl6pPr>
            <a:lvl7pPr marL="1584000" indent="-216000">
              <a:buClrTx/>
              <a:defRPr sz="1100"/>
            </a:lvl7pPr>
            <a:lvl8pPr marL="1800000" indent="-216000">
              <a:buClrTx/>
              <a:defRPr sz="1100"/>
            </a:lvl8pPr>
            <a:lvl9pPr marL="2016000" indent="-216000">
              <a:buClrTx/>
              <a:defRPr sz="1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15" name="Title 14"/>
          <p:cNvSpPr>
            <a:spLocks noGrp="1"/>
          </p:cNvSpPr>
          <p:nvPr>
            <p:ph type="title"/>
          </p:nvPr>
        </p:nvSpPr>
        <p:spPr>
          <a:xfrm>
            <a:off x="496888" y="360000"/>
            <a:ext cx="8156575" cy="800712"/>
          </a:xfrm>
        </p:spPr>
        <p:txBody>
          <a:bodyPr/>
          <a:lstStyle/>
          <a:p>
            <a:r>
              <a:rPr lang="en-US" dirty="0"/>
              <a:t>Click to edit Master title style</a:t>
            </a:r>
            <a:endParaRPr lang="cs-CZ" dirty="0"/>
          </a:p>
        </p:txBody>
      </p:sp>
      <p:sp>
        <p:nvSpPr>
          <p:cNvPr id="8" name="Date Placeholder 7"/>
          <p:cNvSpPr>
            <a:spLocks noGrp="1"/>
          </p:cNvSpPr>
          <p:nvPr>
            <p:ph type="dt" sz="half" idx="14"/>
          </p:nvPr>
        </p:nvSpPr>
        <p:spPr/>
        <p:txBody>
          <a:bodyPr/>
          <a:lstStyle/>
          <a:p>
            <a:endParaRPr lang="cs-CZ" dirty="0"/>
          </a:p>
        </p:txBody>
      </p:sp>
      <p:sp>
        <p:nvSpPr>
          <p:cNvPr id="9" name="Slide Number Placeholder 8"/>
          <p:cNvSpPr>
            <a:spLocks noGrp="1"/>
          </p:cNvSpPr>
          <p:nvPr>
            <p:ph type="sldNum" sz="quarter" idx="15"/>
          </p:nvPr>
        </p:nvSpPr>
        <p:spPr/>
        <p:txBody>
          <a:bodyPr/>
          <a:lstStyle/>
          <a:p>
            <a:fld id="{D2BBFFE0-7584-47E7-90FA-15F39808A249}" type="slidenum">
              <a:rPr lang="cs-CZ" smtClean="0"/>
              <a:pPr/>
              <a:t>‹#›</a:t>
            </a:fld>
            <a:endParaRPr lang="cs-CZ" dirty="0"/>
          </a:p>
        </p:txBody>
      </p:sp>
      <p:sp>
        <p:nvSpPr>
          <p:cNvPr id="13" name="Footer Placeholder 12"/>
          <p:cNvSpPr>
            <a:spLocks noGrp="1"/>
          </p:cNvSpPr>
          <p:nvPr>
            <p:ph type="ftr" sz="quarter" idx="16"/>
          </p:nvPr>
        </p:nvSpPr>
        <p:spPr/>
        <p:txBody>
          <a:bodyPr/>
          <a:lstStyle/>
          <a:p>
            <a:r>
              <a:rPr lang="cs-CZ"/>
              <a:t>Dlouhý název příslušné prezentace</a:t>
            </a:r>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Picture 1/3">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888" y="1509713"/>
            <a:ext cx="5394325" cy="40615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14" name="Text Placeholder 13"/>
          <p:cNvSpPr>
            <a:spLocks noGrp="1"/>
          </p:cNvSpPr>
          <p:nvPr>
            <p:ph type="body" sz="quarter" idx="13"/>
          </p:nvPr>
        </p:nvSpPr>
        <p:spPr>
          <a:xfrm>
            <a:off x="496888" y="5697288"/>
            <a:ext cx="8156575" cy="370137"/>
          </a:xfrm>
        </p:spPr>
        <p:txBody>
          <a:bodyPr anchor="b" anchorCtr="0"/>
          <a:lstStyle>
            <a:lvl1pPr marL="216000" indent="-216000">
              <a:buClrTx/>
              <a:defRPr sz="1100"/>
            </a:lvl1pPr>
            <a:lvl2pPr marL="432000" indent="-216000">
              <a:buClrTx/>
              <a:defRPr sz="1100"/>
            </a:lvl2pPr>
            <a:lvl3pPr marL="648000" indent="-216000">
              <a:buClrTx/>
              <a:defRPr sz="1100"/>
            </a:lvl3pPr>
            <a:lvl4pPr marL="900000" indent="-216000">
              <a:buClrTx/>
              <a:defRPr sz="1100"/>
            </a:lvl4pPr>
            <a:lvl5pPr marL="1152000" indent="-216000">
              <a:buClrTx/>
              <a:defRPr sz="1100"/>
            </a:lvl5pPr>
            <a:lvl6pPr marL="1368000" indent="-216000">
              <a:buClrTx/>
              <a:defRPr sz="1100"/>
            </a:lvl6pPr>
            <a:lvl7pPr marL="1584000" indent="-216000">
              <a:buClrTx/>
              <a:defRPr sz="1100"/>
            </a:lvl7pPr>
            <a:lvl8pPr marL="1800000" indent="-216000">
              <a:buClrTx/>
              <a:defRPr sz="1100"/>
            </a:lvl8pPr>
            <a:lvl9pPr marL="2016000" indent="-216000">
              <a:buClrTx/>
              <a:defRPr sz="1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15" name="Title 14"/>
          <p:cNvSpPr>
            <a:spLocks noGrp="1"/>
          </p:cNvSpPr>
          <p:nvPr>
            <p:ph type="title"/>
          </p:nvPr>
        </p:nvSpPr>
        <p:spPr>
          <a:xfrm>
            <a:off x="496888" y="360000"/>
            <a:ext cx="8156575" cy="800712"/>
          </a:xfrm>
        </p:spPr>
        <p:txBody>
          <a:bodyPr/>
          <a:lstStyle/>
          <a:p>
            <a:r>
              <a:rPr lang="en-US" dirty="0"/>
              <a:t>Click to edit Master title style</a:t>
            </a:r>
            <a:endParaRPr lang="cs-CZ" dirty="0"/>
          </a:p>
        </p:txBody>
      </p:sp>
      <p:sp>
        <p:nvSpPr>
          <p:cNvPr id="9" name="Picture Placeholder 8"/>
          <p:cNvSpPr>
            <a:spLocks noGrp="1"/>
          </p:cNvSpPr>
          <p:nvPr>
            <p:ph type="pic" sz="quarter" idx="14"/>
          </p:nvPr>
        </p:nvSpPr>
        <p:spPr>
          <a:xfrm>
            <a:off x="6134100" y="1509713"/>
            <a:ext cx="2519363" cy="4060825"/>
          </a:xfrm>
        </p:spPr>
        <p:txBody>
          <a:bodyPr/>
          <a:lstStyle/>
          <a:p>
            <a:endParaRPr lang="cs-CZ" dirty="0"/>
          </a:p>
        </p:txBody>
      </p:sp>
      <p:sp>
        <p:nvSpPr>
          <p:cNvPr id="13" name="Date Placeholder 12"/>
          <p:cNvSpPr>
            <a:spLocks noGrp="1"/>
          </p:cNvSpPr>
          <p:nvPr>
            <p:ph type="dt" sz="half" idx="15"/>
          </p:nvPr>
        </p:nvSpPr>
        <p:spPr/>
        <p:txBody>
          <a:bodyPr/>
          <a:lstStyle/>
          <a:p>
            <a:endParaRPr lang="cs-CZ" dirty="0"/>
          </a:p>
        </p:txBody>
      </p:sp>
      <p:sp>
        <p:nvSpPr>
          <p:cNvPr id="16" name="Slide Number Placeholder 15"/>
          <p:cNvSpPr>
            <a:spLocks noGrp="1"/>
          </p:cNvSpPr>
          <p:nvPr>
            <p:ph type="sldNum" sz="quarter" idx="16"/>
          </p:nvPr>
        </p:nvSpPr>
        <p:spPr/>
        <p:txBody>
          <a:bodyPr/>
          <a:lstStyle/>
          <a:p>
            <a:fld id="{D2BBFFE0-7584-47E7-90FA-15F39808A249}" type="slidenum">
              <a:rPr lang="cs-CZ" smtClean="0"/>
              <a:pPr/>
              <a:t>‹#›</a:t>
            </a:fld>
            <a:endParaRPr lang="cs-CZ" dirty="0"/>
          </a:p>
        </p:txBody>
      </p:sp>
      <p:sp>
        <p:nvSpPr>
          <p:cNvPr id="17" name="Footer Placeholder 16"/>
          <p:cNvSpPr>
            <a:spLocks noGrp="1"/>
          </p:cNvSpPr>
          <p:nvPr>
            <p:ph type="ftr" sz="quarter" idx="17"/>
          </p:nvPr>
        </p:nvSpPr>
        <p:spPr/>
        <p:txBody>
          <a:bodyPr/>
          <a:lstStyle/>
          <a:p>
            <a:r>
              <a:rPr lang="cs-CZ"/>
              <a:t>Dlouhý název příslušné prezentace</a:t>
            </a:r>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Picture 1/2">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889" y="1509713"/>
            <a:ext cx="3949700" cy="40615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10" name="Date Placeholder 9"/>
          <p:cNvSpPr>
            <a:spLocks noGrp="1"/>
          </p:cNvSpPr>
          <p:nvPr>
            <p:ph type="dt" sz="half" idx="10"/>
          </p:nvPr>
        </p:nvSpPr>
        <p:spPr/>
        <p:txBody>
          <a:bodyPr/>
          <a:lstStyle/>
          <a:p>
            <a:endParaRPr lang="cs-CZ" dirty="0"/>
          </a:p>
        </p:txBody>
      </p:sp>
      <p:sp>
        <p:nvSpPr>
          <p:cNvPr id="11" name="Slide Number Placeholder 10"/>
          <p:cNvSpPr>
            <a:spLocks noGrp="1"/>
          </p:cNvSpPr>
          <p:nvPr>
            <p:ph type="sldNum" sz="quarter" idx="11"/>
          </p:nvPr>
        </p:nvSpPr>
        <p:spPr/>
        <p:txBody>
          <a:bodyPr/>
          <a:lstStyle/>
          <a:p>
            <a:fld id="{D2BBFFE0-7584-47E7-90FA-15F39808A249}" type="slidenum">
              <a:rPr lang="cs-CZ" smtClean="0"/>
              <a:pPr/>
              <a:t>‹#›</a:t>
            </a:fld>
            <a:endParaRPr lang="cs-CZ" dirty="0"/>
          </a:p>
        </p:txBody>
      </p:sp>
      <p:sp>
        <p:nvSpPr>
          <p:cNvPr id="12" name="Footer Placeholder 11"/>
          <p:cNvSpPr>
            <a:spLocks noGrp="1"/>
          </p:cNvSpPr>
          <p:nvPr>
            <p:ph type="ftr" sz="quarter" idx="12"/>
          </p:nvPr>
        </p:nvSpPr>
        <p:spPr/>
        <p:txBody>
          <a:bodyPr/>
          <a:lstStyle/>
          <a:p>
            <a:r>
              <a:rPr lang="cs-CZ"/>
              <a:t>Dlouhý název příslušné prezentace</a:t>
            </a:r>
            <a:endParaRPr lang="cs-CZ" dirty="0"/>
          </a:p>
        </p:txBody>
      </p:sp>
      <p:sp>
        <p:nvSpPr>
          <p:cNvPr id="14" name="Text Placeholder 13"/>
          <p:cNvSpPr>
            <a:spLocks noGrp="1"/>
          </p:cNvSpPr>
          <p:nvPr>
            <p:ph type="body" sz="quarter" idx="13"/>
          </p:nvPr>
        </p:nvSpPr>
        <p:spPr>
          <a:xfrm>
            <a:off x="496888" y="5697288"/>
            <a:ext cx="8156575" cy="370137"/>
          </a:xfrm>
        </p:spPr>
        <p:txBody>
          <a:bodyPr anchor="b" anchorCtr="0"/>
          <a:lstStyle>
            <a:lvl1pPr marL="216000" indent="-216000">
              <a:buClrTx/>
              <a:defRPr sz="1100"/>
            </a:lvl1pPr>
            <a:lvl2pPr marL="432000" indent="-216000">
              <a:buClrTx/>
              <a:defRPr sz="1100"/>
            </a:lvl2pPr>
            <a:lvl3pPr marL="648000" indent="-216000">
              <a:buClrTx/>
              <a:defRPr sz="1100"/>
            </a:lvl3pPr>
            <a:lvl4pPr marL="900000" indent="-216000">
              <a:buClrTx/>
              <a:defRPr sz="1100"/>
            </a:lvl4pPr>
            <a:lvl5pPr marL="1152000" indent="-216000">
              <a:buClrTx/>
              <a:defRPr sz="1100"/>
            </a:lvl5pPr>
            <a:lvl6pPr marL="1368000" indent="-216000">
              <a:buClrTx/>
              <a:defRPr sz="1100"/>
            </a:lvl6pPr>
            <a:lvl7pPr marL="1584000" indent="-216000">
              <a:buClrTx/>
              <a:defRPr sz="1100"/>
            </a:lvl7pPr>
            <a:lvl8pPr marL="1800000" indent="-216000">
              <a:buClrTx/>
              <a:defRPr sz="1100"/>
            </a:lvl8pPr>
            <a:lvl9pPr marL="2016000" indent="-216000">
              <a:buClrTx/>
              <a:defRPr sz="1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15" name="Title 14"/>
          <p:cNvSpPr>
            <a:spLocks noGrp="1"/>
          </p:cNvSpPr>
          <p:nvPr>
            <p:ph type="title"/>
          </p:nvPr>
        </p:nvSpPr>
        <p:spPr>
          <a:xfrm>
            <a:off x="496888" y="360000"/>
            <a:ext cx="8156575" cy="800712"/>
          </a:xfrm>
        </p:spPr>
        <p:txBody>
          <a:bodyPr/>
          <a:lstStyle/>
          <a:p>
            <a:r>
              <a:rPr lang="en-US" dirty="0"/>
              <a:t>Click to edit Master title style</a:t>
            </a:r>
            <a:endParaRPr lang="cs-CZ" dirty="0"/>
          </a:p>
        </p:txBody>
      </p:sp>
      <p:sp>
        <p:nvSpPr>
          <p:cNvPr id="9" name="Picture Placeholder 8"/>
          <p:cNvSpPr>
            <a:spLocks noGrp="1"/>
          </p:cNvSpPr>
          <p:nvPr>
            <p:ph type="pic" sz="quarter" idx="14"/>
          </p:nvPr>
        </p:nvSpPr>
        <p:spPr>
          <a:xfrm>
            <a:off x="4697414" y="1509713"/>
            <a:ext cx="3956050" cy="4060825"/>
          </a:xfrm>
        </p:spPr>
        <p:txBody>
          <a:bodyPr/>
          <a:lstStyle/>
          <a:p>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Small Pictur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888" y="3429000"/>
            <a:ext cx="8156575" cy="21422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10" name="Date Placeholder 9"/>
          <p:cNvSpPr>
            <a:spLocks noGrp="1"/>
          </p:cNvSpPr>
          <p:nvPr>
            <p:ph type="dt" sz="half" idx="10"/>
          </p:nvPr>
        </p:nvSpPr>
        <p:spPr/>
        <p:txBody>
          <a:bodyPr/>
          <a:lstStyle/>
          <a:p>
            <a:endParaRPr lang="cs-CZ" dirty="0"/>
          </a:p>
        </p:txBody>
      </p:sp>
      <p:sp>
        <p:nvSpPr>
          <p:cNvPr id="11" name="Slide Number Placeholder 10"/>
          <p:cNvSpPr>
            <a:spLocks noGrp="1"/>
          </p:cNvSpPr>
          <p:nvPr>
            <p:ph type="sldNum" sz="quarter" idx="11"/>
          </p:nvPr>
        </p:nvSpPr>
        <p:spPr/>
        <p:txBody>
          <a:bodyPr/>
          <a:lstStyle/>
          <a:p>
            <a:fld id="{D2BBFFE0-7584-47E7-90FA-15F39808A249}" type="slidenum">
              <a:rPr lang="cs-CZ" smtClean="0"/>
              <a:pPr/>
              <a:t>‹#›</a:t>
            </a:fld>
            <a:endParaRPr lang="cs-CZ" dirty="0"/>
          </a:p>
        </p:txBody>
      </p:sp>
      <p:sp>
        <p:nvSpPr>
          <p:cNvPr id="12" name="Footer Placeholder 11"/>
          <p:cNvSpPr>
            <a:spLocks noGrp="1"/>
          </p:cNvSpPr>
          <p:nvPr>
            <p:ph type="ftr" sz="quarter" idx="12"/>
          </p:nvPr>
        </p:nvSpPr>
        <p:spPr/>
        <p:txBody>
          <a:bodyPr/>
          <a:lstStyle/>
          <a:p>
            <a:r>
              <a:rPr lang="cs-CZ"/>
              <a:t>Dlouhý název příslušné prezentace</a:t>
            </a:r>
            <a:endParaRPr lang="cs-CZ" dirty="0"/>
          </a:p>
        </p:txBody>
      </p:sp>
      <p:sp>
        <p:nvSpPr>
          <p:cNvPr id="14" name="Text Placeholder 13"/>
          <p:cNvSpPr>
            <a:spLocks noGrp="1"/>
          </p:cNvSpPr>
          <p:nvPr>
            <p:ph type="body" sz="quarter" idx="13"/>
          </p:nvPr>
        </p:nvSpPr>
        <p:spPr>
          <a:xfrm>
            <a:off x="496888" y="5697288"/>
            <a:ext cx="8156575" cy="370137"/>
          </a:xfrm>
        </p:spPr>
        <p:txBody>
          <a:bodyPr anchor="b" anchorCtr="0"/>
          <a:lstStyle>
            <a:lvl1pPr marL="216000" indent="-216000">
              <a:buClrTx/>
              <a:defRPr sz="1100"/>
            </a:lvl1pPr>
            <a:lvl2pPr marL="432000" indent="-216000">
              <a:buClrTx/>
              <a:defRPr sz="1100"/>
            </a:lvl2pPr>
            <a:lvl3pPr marL="648000" indent="-216000">
              <a:buClrTx/>
              <a:defRPr sz="1100"/>
            </a:lvl3pPr>
            <a:lvl4pPr marL="900000" indent="-216000">
              <a:buClrTx/>
              <a:defRPr sz="1100"/>
            </a:lvl4pPr>
            <a:lvl5pPr marL="1152000" indent="-216000">
              <a:buClrTx/>
              <a:defRPr sz="1100"/>
            </a:lvl5pPr>
            <a:lvl6pPr marL="1368000" indent="-216000">
              <a:buClrTx/>
              <a:defRPr sz="1100"/>
            </a:lvl6pPr>
            <a:lvl7pPr marL="1584000" indent="-216000">
              <a:buClrTx/>
              <a:defRPr sz="1100"/>
            </a:lvl7pPr>
            <a:lvl8pPr marL="1800000" indent="-216000">
              <a:buClrTx/>
              <a:defRPr sz="1100"/>
            </a:lvl8pPr>
            <a:lvl9pPr marL="2016000" indent="-216000">
              <a:buClrTx/>
              <a:defRPr sz="1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15" name="Title 14"/>
          <p:cNvSpPr>
            <a:spLocks noGrp="1"/>
          </p:cNvSpPr>
          <p:nvPr>
            <p:ph type="title"/>
          </p:nvPr>
        </p:nvSpPr>
        <p:spPr>
          <a:xfrm>
            <a:off x="496888" y="360000"/>
            <a:ext cx="8156575" cy="800712"/>
          </a:xfrm>
        </p:spPr>
        <p:txBody>
          <a:bodyPr/>
          <a:lstStyle/>
          <a:p>
            <a:r>
              <a:rPr lang="en-US" dirty="0"/>
              <a:t>Click to edit Master title style</a:t>
            </a:r>
            <a:endParaRPr lang="cs-CZ" dirty="0"/>
          </a:p>
        </p:txBody>
      </p:sp>
      <p:sp>
        <p:nvSpPr>
          <p:cNvPr id="9" name="Picture Placeholder 8"/>
          <p:cNvSpPr>
            <a:spLocks noGrp="1"/>
          </p:cNvSpPr>
          <p:nvPr>
            <p:ph type="pic" sz="quarter" idx="14"/>
          </p:nvPr>
        </p:nvSpPr>
        <p:spPr>
          <a:xfrm>
            <a:off x="6134100" y="1509713"/>
            <a:ext cx="2519363" cy="1692000"/>
          </a:xfrm>
        </p:spPr>
        <p:txBody>
          <a:bodyPr/>
          <a:lstStyle/>
          <a:p>
            <a:endParaRPr lang="cs-CZ" dirty="0"/>
          </a:p>
        </p:txBody>
      </p:sp>
      <p:sp>
        <p:nvSpPr>
          <p:cNvPr id="13" name="Picture Placeholder 8"/>
          <p:cNvSpPr>
            <a:spLocks noGrp="1"/>
          </p:cNvSpPr>
          <p:nvPr>
            <p:ph type="pic" sz="quarter" idx="15"/>
          </p:nvPr>
        </p:nvSpPr>
        <p:spPr>
          <a:xfrm>
            <a:off x="3252788" y="1509713"/>
            <a:ext cx="2638425" cy="1692000"/>
          </a:xfrm>
        </p:spPr>
        <p:txBody>
          <a:bodyPr/>
          <a:lstStyle/>
          <a:p>
            <a:endParaRPr lang="cs-CZ" dirty="0"/>
          </a:p>
        </p:txBody>
      </p:sp>
      <p:sp>
        <p:nvSpPr>
          <p:cNvPr id="16" name="Picture Placeholder 8"/>
          <p:cNvSpPr>
            <a:spLocks noGrp="1"/>
          </p:cNvSpPr>
          <p:nvPr>
            <p:ph type="pic" sz="quarter" idx="16"/>
          </p:nvPr>
        </p:nvSpPr>
        <p:spPr>
          <a:xfrm>
            <a:off x="496889" y="1509713"/>
            <a:ext cx="2513012" cy="1692000"/>
          </a:xfrm>
        </p:spPr>
        <p:txBody>
          <a:bodyPr/>
          <a:lstStyle/>
          <a:p>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 Section Header with Pictur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460" y="-2383"/>
            <a:ext cx="9146841" cy="5467351"/>
          </a:xfrm>
          <a:custGeom>
            <a:avLst/>
            <a:gdLst>
              <a:gd name="connsiteX0" fmla="*/ 0 w 9144000"/>
              <a:gd name="connsiteY0" fmla="*/ 1366837 h 5467349"/>
              <a:gd name="connsiteX1" fmla="*/ 1366837 w 9144000"/>
              <a:gd name="connsiteY1" fmla="*/ 1366837 h 5467349"/>
              <a:gd name="connsiteX2" fmla="*/ 1366837 w 9144000"/>
              <a:gd name="connsiteY2" fmla="*/ 0 h 5467349"/>
              <a:gd name="connsiteX3" fmla="*/ 7777163 w 9144000"/>
              <a:gd name="connsiteY3" fmla="*/ 0 h 5467349"/>
              <a:gd name="connsiteX4" fmla="*/ 7777163 w 9144000"/>
              <a:gd name="connsiteY4" fmla="*/ 1366837 h 5467349"/>
              <a:gd name="connsiteX5" fmla="*/ 9144000 w 9144000"/>
              <a:gd name="connsiteY5" fmla="*/ 1366837 h 5467349"/>
              <a:gd name="connsiteX6" fmla="*/ 9144000 w 9144000"/>
              <a:gd name="connsiteY6" fmla="*/ 4100512 h 5467349"/>
              <a:gd name="connsiteX7" fmla="*/ 7777163 w 9144000"/>
              <a:gd name="connsiteY7" fmla="*/ 4100512 h 5467349"/>
              <a:gd name="connsiteX8" fmla="*/ 7777163 w 9144000"/>
              <a:gd name="connsiteY8" fmla="*/ 5467349 h 5467349"/>
              <a:gd name="connsiteX9" fmla="*/ 1366837 w 9144000"/>
              <a:gd name="connsiteY9" fmla="*/ 5467349 h 5467349"/>
              <a:gd name="connsiteX10" fmla="*/ 1366837 w 9144000"/>
              <a:gd name="connsiteY10" fmla="*/ 4100512 h 5467349"/>
              <a:gd name="connsiteX11" fmla="*/ 0 w 9144000"/>
              <a:gd name="connsiteY11" fmla="*/ 4100512 h 5467349"/>
              <a:gd name="connsiteX12" fmla="*/ 0 w 9144000"/>
              <a:gd name="connsiteY12" fmla="*/ 1366837 h 5467349"/>
              <a:gd name="connsiteX0" fmla="*/ 4763 w 9148763"/>
              <a:gd name="connsiteY0" fmla="*/ 1366837 h 5467349"/>
              <a:gd name="connsiteX1" fmla="*/ 0 w 9148763"/>
              <a:gd name="connsiteY1" fmla="*/ 1099 h 5467349"/>
              <a:gd name="connsiteX2" fmla="*/ 1371600 w 9148763"/>
              <a:gd name="connsiteY2" fmla="*/ 0 h 5467349"/>
              <a:gd name="connsiteX3" fmla="*/ 7781926 w 9148763"/>
              <a:gd name="connsiteY3" fmla="*/ 0 h 5467349"/>
              <a:gd name="connsiteX4" fmla="*/ 7781926 w 9148763"/>
              <a:gd name="connsiteY4" fmla="*/ 1366837 h 5467349"/>
              <a:gd name="connsiteX5" fmla="*/ 9148763 w 9148763"/>
              <a:gd name="connsiteY5" fmla="*/ 1366837 h 5467349"/>
              <a:gd name="connsiteX6" fmla="*/ 9148763 w 9148763"/>
              <a:gd name="connsiteY6" fmla="*/ 4100512 h 5467349"/>
              <a:gd name="connsiteX7" fmla="*/ 7781926 w 9148763"/>
              <a:gd name="connsiteY7" fmla="*/ 4100512 h 5467349"/>
              <a:gd name="connsiteX8" fmla="*/ 7781926 w 9148763"/>
              <a:gd name="connsiteY8" fmla="*/ 5467349 h 5467349"/>
              <a:gd name="connsiteX9" fmla="*/ 1371600 w 9148763"/>
              <a:gd name="connsiteY9" fmla="*/ 5467349 h 5467349"/>
              <a:gd name="connsiteX10" fmla="*/ 1371600 w 9148763"/>
              <a:gd name="connsiteY10" fmla="*/ 4100512 h 5467349"/>
              <a:gd name="connsiteX11" fmla="*/ 4763 w 9148763"/>
              <a:gd name="connsiteY11" fmla="*/ 4100512 h 5467349"/>
              <a:gd name="connsiteX12" fmla="*/ 4763 w 9148763"/>
              <a:gd name="connsiteY12" fmla="*/ 1366837 h 5467349"/>
              <a:gd name="connsiteX0" fmla="*/ 33 w 9144033"/>
              <a:gd name="connsiteY0" fmla="*/ 1366837 h 5467349"/>
              <a:gd name="connsiteX1" fmla="*/ 54802 w 9144033"/>
              <a:gd name="connsiteY1" fmla="*/ 39199 h 5467349"/>
              <a:gd name="connsiteX2" fmla="*/ 1366870 w 9144033"/>
              <a:gd name="connsiteY2" fmla="*/ 0 h 5467349"/>
              <a:gd name="connsiteX3" fmla="*/ 7777196 w 9144033"/>
              <a:gd name="connsiteY3" fmla="*/ 0 h 5467349"/>
              <a:gd name="connsiteX4" fmla="*/ 7777196 w 9144033"/>
              <a:gd name="connsiteY4" fmla="*/ 1366837 h 5467349"/>
              <a:gd name="connsiteX5" fmla="*/ 9144033 w 9144033"/>
              <a:gd name="connsiteY5" fmla="*/ 1366837 h 5467349"/>
              <a:gd name="connsiteX6" fmla="*/ 9144033 w 9144033"/>
              <a:gd name="connsiteY6" fmla="*/ 4100512 h 5467349"/>
              <a:gd name="connsiteX7" fmla="*/ 7777196 w 9144033"/>
              <a:gd name="connsiteY7" fmla="*/ 4100512 h 5467349"/>
              <a:gd name="connsiteX8" fmla="*/ 7777196 w 9144033"/>
              <a:gd name="connsiteY8" fmla="*/ 5467349 h 5467349"/>
              <a:gd name="connsiteX9" fmla="*/ 1366870 w 9144033"/>
              <a:gd name="connsiteY9" fmla="*/ 5467349 h 5467349"/>
              <a:gd name="connsiteX10" fmla="*/ 1366870 w 9144033"/>
              <a:gd name="connsiteY10" fmla="*/ 4100512 h 5467349"/>
              <a:gd name="connsiteX11" fmla="*/ 33 w 9144033"/>
              <a:gd name="connsiteY11" fmla="*/ 4100512 h 5467349"/>
              <a:gd name="connsiteX12" fmla="*/ 33 w 9144033"/>
              <a:gd name="connsiteY12" fmla="*/ 1366837 h 5467349"/>
              <a:gd name="connsiteX0" fmla="*/ 458 w 9144458"/>
              <a:gd name="connsiteY0" fmla="*/ 1368119 h 5468631"/>
              <a:gd name="connsiteX1" fmla="*/ 458 w 9144458"/>
              <a:gd name="connsiteY1" fmla="*/ 0 h 5468631"/>
              <a:gd name="connsiteX2" fmla="*/ 1367295 w 9144458"/>
              <a:gd name="connsiteY2" fmla="*/ 1282 h 5468631"/>
              <a:gd name="connsiteX3" fmla="*/ 7777621 w 9144458"/>
              <a:gd name="connsiteY3" fmla="*/ 1282 h 5468631"/>
              <a:gd name="connsiteX4" fmla="*/ 7777621 w 9144458"/>
              <a:gd name="connsiteY4" fmla="*/ 1368119 h 5468631"/>
              <a:gd name="connsiteX5" fmla="*/ 9144458 w 9144458"/>
              <a:gd name="connsiteY5" fmla="*/ 1368119 h 5468631"/>
              <a:gd name="connsiteX6" fmla="*/ 9144458 w 9144458"/>
              <a:gd name="connsiteY6" fmla="*/ 4101794 h 5468631"/>
              <a:gd name="connsiteX7" fmla="*/ 7777621 w 9144458"/>
              <a:gd name="connsiteY7" fmla="*/ 4101794 h 5468631"/>
              <a:gd name="connsiteX8" fmla="*/ 7777621 w 9144458"/>
              <a:gd name="connsiteY8" fmla="*/ 5468631 h 5468631"/>
              <a:gd name="connsiteX9" fmla="*/ 1367295 w 9144458"/>
              <a:gd name="connsiteY9" fmla="*/ 5468631 h 5468631"/>
              <a:gd name="connsiteX10" fmla="*/ 1367295 w 9144458"/>
              <a:gd name="connsiteY10" fmla="*/ 4101794 h 5468631"/>
              <a:gd name="connsiteX11" fmla="*/ 458 w 9144458"/>
              <a:gd name="connsiteY11" fmla="*/ 4101794 h 5468631"/>
              <a:gd name="connsiteX12" fmla="*/ 458 w 9144458"/>
              <a:gd name="connsiteY12" fmla="*/ 1368119 h 5468631"/>
              <a:gd name="connsiteX0" fmla="*/ 458 w 9146840"/>
              <a:gd name="connsiteY0" fmla="*/ 1369219 h 5469731"/>
              <a:gd name="connsiteX1" fmla="*/ 458 w 9146840"/>
              <a:gd name="connsiteY1" fmla="*/ 1100 h 5469731"/>
              <a:gd name="connsiteX2" fmla="*/ 1367295 w 9146840"/>
              <a:gd name="connsiteY2" fmla="*/ 2382 h 5469731"/>
              <a:gd name="connsiteX3" fmla="*/ 7777621 w 9146840"/>
              <a:gd name="connsiteY3" fmla="*/ 2382 h 5469731"/>
              <a:gd name="connsiteX4" fmla="*/ 9146840 w 9146840"/>
              <a:gd name="connsiteY4" fmla="*/ 0 h 5469731"/>
              <a:gd name="connsiteX5" fmla="*/ 9144458 w 9146840"/>
              <a:gd name="connsiteY5" fmla="*/ 1369219 h 5469731"/>
              <a:gd name="connsiteX6" fmla="*/ 9144458 w 9146840"/>
              <a:gd name="connsiteY6" fmla="*/ 4102894 h 5469731"/>
              <a:gd name="connsiteX7" fmla="*/ 7777621 w 9146840"/>
              <a:gd name="connsiteY7" fmla="*/ 4102894 h 5469731"/>
              <a:gd name="connsiteX8" fmla="*/ 7777621 w 9146840"/>
              <a:gd name="connsiteY8" fmla="*/ 5469731 h 5469731"/>
              <a:gd name="connsiteX9" fmla="*/ 1367295 w 9146840"/>
              <a:gd name="connsiteY9" fmla="*/ 5469731 h 5469731"/>
              <a:gd name="connsiteX10" fmla="*/ 1367295 w 9146840"/>
              <a:gd name="connsiteY10" fmla="*/ 4102894 h 5469731"/>
              <a:gd name="connsiteX11" fmla="*/ 458 w 9146840"/>
              <a:gd name="connsiteY11" fmla="*/ 4102894 h 5469731"/>
              <a:gd name="connsiteX12" fmla="*/ 458 w 9146840"/>
              <a:gd name="connsiteY12" fmla="*/ 1369219 h 5469731"/>
              <a:gd name="connsiteX0" fmla="*/ 458 w 9146840"/>
              <a:gd name="connsiteY0" fmla="*/ 1369219 h 5469731"/>
              <a:gd name="connsiteX1" fmla="*/ 458 w 9146840"/>
              <a:gd name="connsiteY1" fmla="*/ 1100 h 5469731"/>
              <a:gd name="connsiteX2" fmla="*/ 1367295 w 9146840"/>
              <a:gd name="connsiteY2" fmla="*/ 2382 h 5469731"/>
              <a:gd name="connsiteX3" fmla="*/ 7777621 w 9146840"/>
              <a:gd name="connsiteY3" fmla="*/ 2382 h 5469731"/>
              <a:gd name="connsiteX4" fmla="*/ 9146840 w 9146840"/>
              <a:gd name="connsiteY4" fmla="*/ 0 h 5469731"/>
              <a:gd name="connsiteX5" fmla="*/ 9144458 w 9146840"/>
              <a:gd name="connsiteY5" fmla="*/ 1369219 h 5469731"/>
              <a:gd name="connsiteX6" fmla="*/ 9144458 w 9146840"/>
              <a:gd name="connsiteY6" fmla="*/ 4102894 h 5469731"/>
              <a:gd name="connsiteX7" fmla="*/ 7777621 w 9146840"/>
              <a:gd name="connsiteY7" fmla="*/ 4102894 h 5469731"/>
              <a:gd name="connsiteX8" fmla="*/ 7777621 w 9146840"/>
              <a:gd name="connsiteY8" fmla="*/ 5360194 h 5469731"/>
              <a:gd name="connsiteX9" fmla="*/ 1367295 w 9146840"/>
              <a:gd name="connsiteY9" fmla="*/ 5469731 h 5469731"/>
              <a:gd name="connsiteX10" fmla="*/ 1367295 w 9146840"/>
              <a:gd name="connsiteY10" fmla="*/ 4102894 h 5469731"/>
              <a:gd name="connsiteX11" fmla="*/ 458 w 9146840"/>
              <a:gd name="connsiteY11" fmla="*/ 4102894 h 5469731"/>
              <a:gd name="connsiteX12" fmla="*/ 458 w 9146840"/>
              <a:gd name="connsiteY12" fmla="*/ 1369219 h 5469731"/>
              <a:gd name="connsiteX0" fmla="*/ 458 w 9146840"/>
              <a:gd name="connsiteY0" fmla="*/ 1369219 h 5360194"/>
              <a:gd name="connsiteX1" fmla="*/ 458 w 9146840"/>
              <a:gd name="connsiteY1" fmla="*/ 1100 h 5360194"/>
              <a:gd name="connsiteX2" fmla="*/ 1367295 w 9146840"/>
              <a:gd name="connsiteY2" fmla="*/ 2382 h 5360194"/>
              <a:gd name="connsiteX3" fmla="*/ 7777621 w 9146840"/>
              <a:gd name="connsiteY3" fmla="*/ 2382 h 5360194"/>
              <a:gd name="connsiteX4" fmla="*/ 9146840 w 9146840"/>
              <a:gd name="connsiteY4" fmla="*/ 0 h 5360194"/>
              <a:gd name="connsiteX5" fmla="*/ 9144458 w 9146840"/>
              <a:gd name="connsiteY5" fmla="*/ 1369219 h 5360194"/>
              <a:gd name="connsiteX6" fmla="*/ 9144458 w 9146840"/>
              <a:gd name="connsiteY6" fmla="*/ 4102894 h 5360194"/>
              <a:gd name="connsiteX7" fmla="*/ 7777621 w 9146840"/>
              <a:gd name="connsiteY7" fmla="*/ 4102894 h 5360194"/>
              <a:gd name="connsiteX8" fmla="*/ 7777621 w 9146840"/>
              <a:gd name="connsiteY8" fmla="*/ 5360194 h 5360194"/>
              <a:gd name="connsiteX9" fmla="*/ 1367295 w 9146840"/>
              <a:gd name="connsiteY9" fmla="*/ 5360194 h 5360194"/>
              <a:gd name="connsiteX10" fmla="*/ 1367295 w 9146840"/>
              <a:gd name="connsiteY10" fmla="*/ 4102894 h 5360194"/>
              <a:gd name="connsiteX11" fmla="*/ 458 w 9146840"/>
              <a:gd name="connsiteY11" fmla="*/ 4102894 h 5360194"/>
              <a:gd name="connsiteX12" fmla="*/ 458 w 9146840"/>
              <a:gd name="connsiteY12" fmla="*/ 1369219 h 5360194"/>
              <a:gd name="connsiteX0" fmla="*/ 458 w 9146840"/>
              <a:gd name="connsiteY0" fmla="*/ 1369219 h 5472113"/>
              <a:gd name="connsiteX1" fmla="*/ 458 w 9146840"/>
              <a:gd name="connsiteY1" fmla="*/ 1100 h 5472113"/>
              <a:gd name="connsiteX2" fmla="*/ 1367295 w 9146840"/>
              <a:gd name="connsiteY2" fmla="*/ 2382 h 5472113"/>
              <a:gd name="connsiteX3" fmla="*/ 7777621 w 9146840"/>
              <a:gd name="connsiteY3" fmla="*/ 2382 h 5472113"/>
              <a:gd name="connsiteX4" fmla="*/ 9146840 w 9146840"/>
              <a:gd name="connsiteY4" fmla="*/ 0 h 5472113"/>
              <a:gd name="connsiteX5" fmla="*/ 9144458 w 9146840"/>
              <a:gd name="connsiteY5" fmla="*/ 1369219 h 5472113"/>
              <a:gd name="connsiteX6" fmla="*/ 9144458 w 9146840"/>
              <a:gd name="connsiteY6" fmla="*/ 4102894 h 5472113"/>
              <a:gd name="connsiteX7" fmla="*/ 7777621 w 9146840"/>
              <a:gd name="connsiteY7" fmla="*/ 4102894 h 5472113"/>
              <a:gd name="connsiteX8" fmla="*/ 7777621 w 9146840"/>
              <a:gd name="connsiteY8" fmla="*/ 5360194 h 5472113"/>
              <a:gd name="connsiteX9" fmla="*/ 1367295 w 9146840"/>
              <a:gd name="connsiteY9" fmla="*/ 5360194 h 5472113"/>
              <a:gd name="connsiteX10" fmla="*/ 1367295 w 9146840"/>
              <a:gd name="connsiteY10" fmla="*/ 5472113 h 5472113"/>
              <a:gd name="connsiteX11" fmla="*/ 458 w 9146840"/>
              <a:gd name="connsiteY11" fmla="*/ 4102894 h 5472113"/>
              <a:gd name="connsiteX12" fmla="*/ 458 w 9146840"/>
              <a:gd name="connsiteY12" fmla="*/ 1369219 h 5472113"/>
              <a:gd name="connsiteX0" fmla="*/ 458 w 9146840"/>
              <a:gd name="connsiteY0" fmla="*/ 1369219 h 5472113"/>
              <a:gd name="connsiteX1" fmla="*/ 458 w 9146840"/>
              <a:gd name="connsiteY1" fmla="*/ 1100 h 5472113"/>
              <a:gd name="connsiteX2" fmla="*/ 1367295 w 9146840"/>
              <a:gd name="connsiteY2" fmla="*/ 2382 h 5472113"/>
              <a:gd name="connsiteX3" fmla="*/ 7777621 w 9146840"/>
              <a:gd name="connsiteY3" fmla="*/ 2382 h 5472113"/>
              <a:gd name="connsiteX4" fmla="*/ 9146840 w 9146840"/>
              <a:gd name="connsiteY4" fmla="*/ 0 h 5472113"/>
              <a:gd name="connsiteX5" fmla="*/ 9144458 w 9146840"/>
              <a:gd name="connsiteY5" fmla="*/ 1369219 h 5472113"/>
              <a:gd name="connsiteX6" fmla="*/ 9144458 w 9146840"/>
              <a:gd name="connsiteY6" fmla="*/ 4102894 h 5472113"/>
              <a:gd name="connsiteX7" fmla="*/ 7777621 w 9146840"/>
              <a:gd name="connsiteY7" fmla="*/ 4102894 h 5472113"/>
              <a:gd name="connsiteX8" fmla="*/ 7777621 w 9146840"/>
              <a:gd name="connsiteY8" fmla="*/ 5360194 h 5472113"/>
              <a:gd name="connsiteX9" fmla="*/ 1367295 w 9146840"/>
              <a:gd name="connsiteY9" fmla="*/ 5360194 h 5472113"/>
              <a:gd name="connsiteX10" fmla="*/ 1367295 w 9146840"/>
              <a:gd name="connsiteY10" fmla="*/ 5472113 h 5472113"/>
              <a:gd name="connsiteX11" fmla="*/ 458 w 9146840"/>
              <a:gd name="connsiteY11" fmla="*/ 5467350 h 5472113"/>
              <a:gd name="connsiteX12" fmla="*/ 458 w 9146840"/>
              <a:gd name="connsiteY12" fmla="*/ 1369219 h 5472113"/>
              <a:gd name="connsiteX0" fmla="*/ 458 w 9146840"/>
              <a:gd name="connsiteY0" fmla="*/ 1369219 h 5472113"/>
              <a:gd name="connsiteX1" fmla="*/ 458 w 9146840"/>
              <a:gd name="connsiteY1" fmla="*/ 1100 h 5472113"/>
              <a:gd name="connsiteX2" fmla="*/ 1367295 w 9146840"/>
              <a:gd name="connsiteY2" fmla="*/ 2382 h 5472113"/>
              <a:gd name="connsiteX3" fmla="*/ 7777621 w 9146840"/>
              <a:gd name="connsiteY3" fmla="*/ 2382 h 5472113"/>
              <a:gd name="connsiteX4" fmla="*/ 9146840 w 9146840"/>
              <a:gd name="connsiteY4" fmla="*/ 0 h 5472113"/>
              <a:gd name="connsiteX5" fmla="*/ 9144458 w 9146840"/>
              <a:gd name="connsiteY5" fmla="*/ 1369219 h 5472113"/>
              <a:gd name="connsiteX6" fmla="*/ 9144458 w 9146840"/>
              <a:gd name="connsiteY6" fmla="*/ 4102894 h 5472113"/>
              <a:gd name="connsiteX7" fmla="*/ 7780003 w 9146840"/>
              <a:gd name="connsiteY7" fmla="*/ 5467350 h 5472113"/>
              <a:gd name="connsiteX8" fmla="*/ 7777621 w 9146840"/>
              <a:gd name="connsiteY8" fmla="*/ 5360194 h 5472113"/>
              <a:gd name="connsiteX9" fmla="*/ 1367295 w 9146840"/>
              <a:gd name="connsiteY9" fmla="*/ 5360194 h 5472113"/>
              <a:gd name="connsiteX10" fmla="*/ 1367295 w 9146840"/>
              <a:gd name="connsiteY10" fmla="*/ 5472113 h 5472113"/>
              <a:gd name="connsiteX11" fmla="*/ 458 w 9146840"/>
              <a:gd name="connsiteY11" fmla="*/ 5467350 h 5472113"/>
              <a:gd name="connsiteX12" fmla="*/ 458 w 9146840"/>
              <a:gd name="connsiteY12" fmla="*/ 1369219 h 5472113"/>
              <a:gd name="connsiteX0" fmla="*/ 458 w 9146840"/>
              <a:gd name="connsiteY0" fmla="*/ 1369219 h 5472113"/>
              <a:gd name="connsiteX1" fmla="*/ 458 w 9146840"/>
              <a:gd name="connsiteY1" fmla="*/ 1100 h 5472113"/>
              <a:gd name="connsiteX2" fmla="*/ 1367295 w 9146840"/>
              <a:gd name="connsiteY2" fmla="*/ 2382 h 5472113"/>
              <a:gd name="connsiteX3" fmla="*/ 7777621 w 9146840"/>
              <a:gd name="connsiteY3" fmla="*/ 2382 h 5472113"/>
              <a:gd name="connsiteX4" fmla="*/ 9146840 w 9146840"/>
              <a:gd name="connsiteY4" fmla="*/ 0 h 5472113"/>
              <a:gd name="connsiteX5" fmla="*/ 9144458 w 9146840"/>
              <a:gd name="connsiteY5" fmla="*/ 1369219 h 5472113"/>
              <a:gd name="connsiteX6" fmla="*/ 9144458 w 9146840"/>
              <a:gd name="connsiteY6" fmla="*/ 5472112 h 5472113"/>
              <a:gd name="connsiteX7" fmla="*/ 7780003 w 9146840"/>
              <a:gd name="connsiteY7" fmla="*/ 5467350 h 5472113"/>
              <a:gd name="connsiteX8" fmla="*/ 7777621 w 9146840"/>
              <a:gd name="connsiteY8" fmla="*/ 5360194 h 5472113"/>
              <a:gd name="connsiteX9" fmla="*/ 1367295 w 9146840"/>
              <a:gd name="connsiteY9" fmla="*/ 5360194 h 5472113"/>
              <a:gd name="connsiteX10" fmla="*/ 1367295 w 9146840"/>
              <a:gd name="connsiteY10" fmla="*/ 5472113 h 5472113"/>
              <a:gd name="connsiteX11" fmla="*/ 458 w 9146840"/>
              <a:gd name="connsiteY11" fmla="*/ 5467350 h 5472113"/>
              <a:gd name="connsiteX12" fmla="*/ 458 w 9146840"/>
              <a:gd name="connsiteY12" fmla="*/ 1369219 h 5472113"/>
              <a:gd name="connsiteX0" fmla="*/ 458 w 9146840"/>
              <a:gd name="connsiteY0" fmla="*/ 1369219 h 5472113"/>
              <a:gd name="connsiteX1" fmla="*/ 458 w 9146840"/>
              <a:gd name="connsiteY1" fmla="*/ 1100 h 5472113"/>
              <a:gd name="connsiteX2" fmla="*/ 1367295 w 9146840"/>
              <a:gd name="connsiteY2" fmla="*/ 2382 h 5472113"/>
              <a:gd name="connsiteX3" fmla="*/ 7777621 w 9146840"/>
              <a:gd name="connsiteY3" fmla="*/ 2382 h 5472113"/>
              <a:gd name="connsiteX4" fmla="*/ 9146840 w 9146840"/>
              <a:gd name="connsiteY4" fmla="*/ 0 h 5472113"/>
              <a:gd name="connsiteX5" fmla="*/ 9144458 w 9146840"/>
              <a:gd name="connsiteY5" fmla="*/ 1369219 h 5472113"/>
              <a:gd name="connsiteX6" fmla="*/ 9144458 w 9146840"/>
              <a:gd name="connsiteY6" fmla="*/ 5472112 h 5472113"/>
              <a:gd name="connsiteX7" fmla="*/ 7780003 w 9146840"/>
              <a:gd name="connsiteY7" fmla="*/ 5469731 h 5472113"/>
              <a:gd name="connsiteX8" fmla="*/ 7777621 w 9146840"/>
              <a:gd name="connsiteY8" fmla="*/ 5360194 h 5472113"/>
              <a:gd name="connsiteX9" fmla="*/ 1367295 w 9146840"/>
              <a:gd name="connsiteY9" fmla="*/ 5360194 h 5472113"/>
              <a:gd name="connsiteX10" fmla="*/ 1367295 w 9146840"/>
              <a:gd name="connsiteY10" fmla="*/ 5472113 h 5472113"/>
              <a:gd name="connsiteX11" fmla="*/ 458 w 9146840"/>
              <a:gd name="connsiteY11" fmla="*/ 5467350 h 5472113"/>
              <a:gd name="connsiteX12" fmla="*/ 458 w 9146840"/>
              <a:gd name="connsiteY12" fmla="*/ 1369219 h 5472113"/>
              <a:gd name="connsiteX0" fmla="*/ 458 w 9146840"/>
              <a:gd name="connsiteY0" fmla="*/ 1369219 h 5472112"/>
              <a:gd name="connsiteX1" fmla="*/ 458 w 9146840"/>
              <a:gd name="connsiteY1" fmla="*/ 1100 h 5472112"/>
              <a:gd name="connsiteX2" fmla="*/ 1367295 w 9146840"/>
              <a:gd name="connsiteY2" fmla="*/ 2382 h 5472112"/>
              <a:gd name="connsiteX3" fmla="*/ 7777621 w 9146840"/>
              <a:gd name="connsiteY3" fmla="*/ 2382 h 5472112"/>
              <a:gd name="connsiteX4" fmla="*/ 9146840 w 9146840"/>
              <a:gd name="connsiteY4" fmla="*/ 0 h 5472112"/>
              <a:gd name="connsiteX5" fmla="*/ 9144458 w 9146840"/>
              <a:gd name="connsiteY5" fmla="*/ 1369219 h 5472112"/>
              <a:gd name="connsiteX6" fmla="*/ 9144458 w 9146840"/>
              <a:gd name="connsiteY6" fmla="*/ 5472112 h 5472112"/>
              <a:gd name="connsiteX7" fmla="*/ 7780003 w 9146840"/>
              <a:gd name="connsiteY7" fmla="*/ 5469731 h 5472112"/>
              <a:gd name="connsiteX8" fmla="*/ 7777621 w 9146840"/>
              <a:gd name="connsiteY8" fmla="*/ 5360194 h 5472112"/>
              <a:gd name="connsiteX9" fmla="*/ 1367295 w 9146840"/>
              <a:gd name="connsiteY9" fmla="*/ 5360194 h 5472112"/>
              <a:gd name="connsiteX10" fmla="*/ 498138 w 9146840"/>
              <a:gd name="connsiteY10" fmla="*/ 5469732 h 5472112"/>
              <a:gd name="connsiteX11" fmla="*/ 458 w 9146840"/>
              <a:gd name="connsiteY11" fmla="*/ 5467350 h 5472112"/>
              <a:gd name="connsiteX12" fmla="*/ 458 w 9146840"/>
              <a:gd name="connsiteY12" fmla="*/ 1369219 h 5472112"/>
              <a:gd name="connsiteX0" fmla="*/ 458 w 9146840"/>
              <a:gd name="connsiteY0" fmla="*/ 1369219 h 5472112"/>
              <a:gd name="connsiteX1" fmla="*/ 458 w 9146840"/>
              <a:gd name="connsiteY1" fmla="*/ 1100 h 5472112"/>
              <a:gd name="connsiteX2" fmla="*/ 1367295 w 9146840"/>
              <a:gd name="connsiteY2" fmla="*/ 2382 h 5472112"/>
              <a:gd name="connsiteX3" fmla="*/ 7777621 w 9146840"/>
              <a:gd name="connsiteY3" fmla="*/ 2382 h 5472112"/>
              <a:gd name="connsiteX4" fmla="*/ 9146840 w 9146840"/>
              <a:gd name="connsiteY4" fmla="*/ 0 h 5472112"/>
              <a:gd name="connsiteX5" fmla="*/ 9144458 w 9146840"/>
              <a:gd name="connsiteY5" fmla="*/ 1369219 h 5472112"/>
              <a:gd name="connsiteX6" fmla="*/ 9144458 w 9146840"/>
              <a:gd name="connsiteY6" fmla="*/ 5472112 h 5472112"/>
              <a:gd name="connsiteX7" fmla="*/ 7780003 w 9146840"/>
              <a:gd name="connsiteY7" fmla="*/ 5469731 h 5472112"/>
              <a:gd name="connsiteX8" fmla="*/ 7777621 w 9146840"/>
              <a:gd name="connsiteY8" fmla="*/ 5360194 h 5472112"/>
              <a:gd name="connsiteX9" fmla="*/ 502902 w 9146840"/>
              <a:gd name="connsiteY9" fmla="*/ 5362576 h 5472112"/>
              <a:gd name="connsiteX10" fmla="*/ 498138 w 9146840"/>
              <a:gd name="connsiteY10" fmla="*/ 5469732 h 5472112"/>
              <a:gd name="connsiteX11" fmla="*/ 458 w 9146840"/>
              <a:gd name="connsiteY11" fmla="*/ 5467350 h 5472112"/>
              <a:gd name="connsiteX12" fmla="*/ 458 w 9146840"/>
              <a:gd name="connsiteY12" fmla="*/ 1369219 h 5472112"/>
              <a:gd name="connsiteX0" fmla="*/ 458 w 9146840"/>
              <a:gd name="connsiteY0" fmla="*/ 1369219 h 5472112"/>
              <a:gd name="connsiteX1" fmla="*/ 458 w 9146840"/>
              <a:gd name="connsiteY1" fmla="*/ 1100 h 5472112"/>
              <a:gd name="connsiteX2" fmla="*/ 1367295 w 9146840"/>
              <a:gd name="connsiteY2" fmla="*/ 2382 h 5472112"/>
              <a:gd name="connsiteX3" fmla="*/ 7777621 w 9146840"/>
              <a:gd name="connsiteY3" fmla="*/ 2382 h 5472112"/>
              <a:gd name="connsiteX4" fmla="*/ 9146840 w 9146840"/>
              <a:gd name="connsiteY4" fmla="*/ 0 h 5472112"/>
              <a:gd name="connsiteX5" fmla="*/ 9144458 w 9146840"/>
              <a:gd name="connsiteY5" fmla="*/ 1369219 h 5472112"/>
              <a:gd name="connsiteX6" fmla="*/ 9144458 w 9146840"/>
              <a:gd name="connsiteY6" fmla="*/ 5472112 h 5472112"/>
              <a:gd name="connsiteX7" fmla="*/ 7780003 w 9146840"/>
              <a:gd name="connsiteY7" fmla="*/ 5469731 h 5472112"/>
              <a:gd name="connsiteX8" fmla="*/ 7777621 w 9146840"/>
              <a:gd name="connsiteY8" fmla="*/ 5360194 h 5472112"/>
              <a:gd name="connsiteX9" fmla="*/ 502902 w 9146840"/>
              <a:gd name="connsiteY9" fmla="*/ 5362576 h 5472112"/>
              <a:gd name="connsiteX10" fmla="*/ 500519 w 9146840"/>
              <a:gd name="connsiteY10" fmla="*/ 5469732 h 5472112"/>
              <a:gd name="connsiteX11" fmla="*/ 458 w 9146840"/>
              <a:gd name="connsiteY11" fmla="*/ 5467350 h 5472112"/>
              <a:gd name="connsiteX12" fmla="*/ 458 w 9146840"/>
              <a:gd name="connsiteY12" fmla="*/ 1369219 h 5472112"/>
              <a:gd name="connsiteX0" fmla="*/ 458 w 9146840"/>
              <a:gd name="connsiteY0" fmla="*/ 1369219 h 5472112"/>
              <a:gd name="connsiteX1" fmla="*/ 458 w 9146840"/>
              <a:gd name="connsiteY1" fmla="*/ 1100 h 5472112"/>
              <a:gd name="connsiteX2" fmla="*/ 1367295 w 9146840"/>
              <a:gd name="connsiteY2" fmla="*/ 2382 h 5472112"/>
              <a:gd name="connsiteX3" fmla="*/ 7777621 w 9146840"/>
              <a:gd name="connsiteY3" fmla="*/ 2382 h 5472112"/>
              <a:gd name="connsiteX4" fmla="*/ 9146840 w 9146840"/>
              <a:gd name="connsiteY4" fmla="*/ 0 h 5472112"/>
              <a:gd name="connsiteX5" fmla="*/ 9144458 w 9146840"/>
              <a:gd name="connsiteY5" fmla="*/ 1369219 h 5472112"/>
              <a:gd name="connsiteX6" fmla="*/ 9144458 w 9146840"/>
              <a:gd name="connsiteY6" fmla="*/ 5472112 h 5472112"/>
              <a:gd name="connsiteX7" fmla="*/ 7780003 w 9146840"/>
              <a:gd name="connsiteY7" fmla="*/ 5469731 h 5472112"/>
              <a:gd name="connsiteX8" fmla="*/ 7777621 w 9146840"/>
              <a:gd name="connsiteY8" fmla="*/ 5360194 h 5472112"/>
              <a:gd name="connsiteX9" fmla="*/ 500521 w 9146840"/>
              <a:gd name="connsiteY9" fmla="*/ 5362576 h 5472112"/>
              <a:gd name="connsiteX10" fmla="*/ 500519 w 9146840"/>
              <a:gd name="connsiteY10" fmla="*/ 5469732 h 5472112"/>
              <a:gd name="connsiteX11" fmla="*/ 458 w 9146840"/>
              <a:gd name="connsiteY11" fmla="*/ 5467350 h 5472112"/>
              <a:gd name="connsiteX12" fmla="*/ 458 w 9146840"/>
              <a:gd name="connsiteY12" fmla="*/ 1369219 h 5472112"/>
              <a:gd name="connsiteX0" fmla="*/ 458 w 9146840"/>
              <a:gd name="connsiteY0" fmla="*/ 1369219 h 5472112"/>
              <a:gd name="connsiteX1" fmla="*/ 458 w 9146840"/>
              <a:gd name="connsiteY1" fmla="*/ 1100 h 5472112"/>
              <a:gd name="connsiteX2" fmla="*/ 1367295 w 9146840"/>
              <a:gd name="connsiteY2" fmla="*/ 2382 h 5472112"/>
              <a:gd name="connsiteX3" fmla="*/ 7777621 w 9146840"/>
              <a:gd name="connsiteY3" fmla="*/ 2382 h 5472112"/>
              <a:gd name="connsiteX4" fmla="*/ 9146840 w 9146840"/>
              <a:gd name="connsiteY4" fmla="*/ 0 h 5472112"/>
              <a:gd name="connsiteX5" fmla="*/ 9144458 w 9146840"/>
              <a:gd name="connsiteY5" fmla="*/ 1369219 h 5472112"/>
              <a:gd name="connsiteX6" fmla="*/ 9144458 w 9146840"/>
              <a:gd name="connsiteY6" fmla="*/ 5472112 h 5472112"/>
              <a:gd name="connsiteX7" fmla="*/ 7780003 w 9146840"/>
              <a:gd name="connsiteY7" fmla="*/ 5469731 h 5472112"/>
              <a:gd name="connsiteX8" fmla="*/ 8646777 w 9146840"/>
              <a:gd name="connsiteY8" fmla="*/ 5360194 h 5472112"/>
              <a:gd name="connsiteX9" fmla="*/ 500521 w 9146840"/>
              <a:gd name="connsiteY9" fmla="*/ 5362576 h 5472112"/>
              <a:gd name="connsiteX10" fmla="*/ 500519 w 9146840"/>
              <a:gd name="connsiteY10" fmla="*/ 5469732 h 5472112"/>
              <a:gd name="connsiteX11" fmla="*/ 458 w 9146840"/>
              <a:gd name="connsiteY11" fmla="*/ 5467350 h 5472112"/>
              <a:gd name="connsiteX12" fmla="*/ 458 w 9146840"/>
              <a:gd name="connsiteY12" fmla="*/ 1369219 h 5472112"/>
              <a:gd name="connsiteX0" fmla="*/ 458 w 9146840"/>
              <a:gd name="connsiteY0" fmla="*/ 1369219 h 5472112"/>
              <a:gd name="connsiteX1" fmla="*/ 458 w 9146840"/>
              <a:gd name="connsiteY1" fmla="*/ 1100 h 5472112"/>
              <a:gd name="connsiteX2" fmla="*/ 1367295 w 9146840"/>
              <a:gd name="connsiteY2" fmla="*/ 2382 h 5472112"/>
              <a:gd name="connsiteX3" fmla="*/ 7777621 w 9146840"/>
              <a:gd name="connsiteY3" fmla="*/ 2382 h 5472112"/>
              <a:gd name="connsiteX4" fmla="*/ 9146840 w 9146840"/>
              <a:gd name="connsiteY4" fmla="*/ 0 h 5472112"/>
              <a:gd name="connsiteX5" fmla="*/ 9144458 w 9146840"/>
              <a:gd name="connsiteY5" fmla="*/ 1369219 h 5472112"/>
              <a:gd name="connsiteX6" fmla="*/ 9144458 w 9146840"/>
              <a:gd name="connsiteY6" fmla="*/ 5472112 h 5472112"/>
              <a:gd name="connsiteX7" fmla="*/ 8644397 w 9146840"/>
              <a:gd name="connsiteY7" fmla="*/ 5472112 h 5472112"/>
              <a:gd name="connsiteX8" fmla="*/ 8646777 w 9146840"/>
              <a:gd name="connsiteY8" fmla="*/ 5360194 h 5472112"/>
              <a:gd name="connsiteX9" fmla="*/ 500521 w 9146840"/>
              <a:gd name="connsiteY9" fmla="*/ 5362576 h 5472112"/>
              <a:gd name="connsiteX10" fmla="*/ 500519 w 9146840"/>
              <a:gd name="connsiteY10" fmla="*/ 5469732 h 5472112"/>
              <a:gd name="connsiteX11" fmla="*/ 458 w 9146840"/>
              <a:gd name="connsiteY11" fmla="*/ 5467350 h 5472112"/>
              <a:gd name="connsiteX12" fmla="*/ 458 w 9146840"/>
              <a:gd name="connsiteY12" fmla="*/ 1369219 h 5472112"/>
              <a:gd name="connsiteX0" fmla="*/ 458 w 9146840"/>
              <a:gd name="connsiteY0" fmla="*/ 1369219 h 5472112"/>
              <a:gd name="connsiteX1" fmla="*/ 458 w 9146840"/>
              <a:gd name="connsiteY1" fmla="*/ 1100 h 5472112"/>
              <a:gd name="connsiteX2" fmla="*/ 1367295 w 9146840"/>
              <a:gd name="connsiteY2" fmla="*/ 2382 h 5472112"/>
              <a:gd name="connsiteX3" fmla="*/ 7777621 w 9146840"/>
              <a:gd name="connsiteY3" fmla="*/ 2382 h 5472112"/>
              <a:gd name="connsiteX4" fmla="*/ 9146840 w 9146840"/>
              <a:gd name="connsiteY4" fmla="*/ 0 h 5472112"/>
              <a:gd name="connsiteX5" fmla="*/ 9144458 w 9146840"/>
              <a:gd name="connsiteY5" fmla="*/ 1369219 h 5472112"/>
              <a:gd name="connsiteX6" fmla="*/ 9144458 w 9146840"/>
              <a:gd name="connsiteY6" fmla="*/ 5472112 h 5472112"/>
              <a:gd name="connsiteX7" fmla="*/ 8644397 w 9146840"/>
              <a:gd name="connsiteY7" fmla="*/ 5472112 h 5472112"/>
              <a:gd name="connsiteX8" fmla="*/ 8646777 w 9146840"/>
              <a:gd name="connsiteY8" fmla="*/ 5360194 h 5472112"/>
              <a:gd name="connsiteX9" fmla="*/ 500521 w 9146840"/>
              <a:gd name="connsiteY9" fmla="*/ 5362576 h 5472112"/>
              <a:gd name="connsiteX10" fmla="*/ 500519 w 9146840"/>
              <a:gd name="connsiteY10" fmla="*/ 5469732 h 5472112"/>
              <a:gd name="connsiteX11" fmla="*/ 458 w 9146840"/>
              <a:gd name="connsiteY11" fmla="*/ 5472112 h 5472112"/>
              <a:gd name="connsiteX12" fmla="*/ 458 w 9146840"/>
              <a:gd name="connsiteY12" fmla="*/ 1369219 h 5472112"/>
              <a:gd name="connsiteX0" fmla="*/ 2382 w 9148764"/>
              <a:gd name="connsiteY0" fmla="*/ 1369219 h 5472112"/>
              <a:gd name="connsiteX1" fmla="*/ 2382 w 9148764"/>
              <a:gd name="connsiteY1" fmla="*/ 1100 h 5472112"/>
              <a:gd name="connsiteX2" fmla="*/ 1369219 w 9148764"/>
              <a:gd name="connsiteY2" fmla="*/ 2382 h 5472112"/>
              <a:gd name="connsiteX3" fmla="*/ 7779545 w 9148764"/>
              <a:gd name="connsiteY3" fmla="*/ 2382 h 5472112"/>
              <a:gd name="connsiteX4" fmla="*/ 9148764 w 9148764"/>
              <a:gd name="connsiteY4" fmla="*/ 0 h 5472112"/>
              <a:gd name="connsiteX5" fmla="*/ 9146382 w 9148764"/>
              <a:gd name="connsiteY5" fmla="*/ 1369219 h 5472112"/>
              <a:gd name="connsiteX6" fmla="*/ 9146382 w 9148764"/>
              <a:gd name="connsiteY6" fmla="*/ 5472112 h 5472112"/>
              <a:gd name="connsiteX7" fmla="*/ 8646321 w 9148764"/>
              <a:gd name="connsiteY7" fmla="*/ 5472112 h 5472112"/>
              <a:gd name="connsiteX8" fmla="*/ 8648701 w 9148764"/>
              <a:gd name="connsiteY8" fmla="*/ 5360194 h 5472112"/>
              <a:gd name="connsiteX9" fmla="*/ 502445 w 9148764"/>
              <a:gd name="connsiteY9" fmla="*/ 5362576 h 5472112"/>
              <a:gd name="connsiteX10" fmla="*/ 502443 w 9148764"/>
              <a:gd name="connsiteY10" fmla="*/ 5469732 h 5472112"/>
              <a:gd name="connsiteX11" fmla="*/ 0 w 9148764"/>
              <a:gd name="connsiteY11" fmla="*/ 5467350 h 5472112"/>
              <a:gd name="connsiteX12" fmla="*/ 2382 w 9148764"/>
              <a:gd name="connsiteY12" fmla="*/ 1369219 h 5472112"/>
              <a:gd name="connsiteX0" fmla="*/ 2382 w 9148764"/>
              <a:gd name="connsiteY0" fmla="*/ 1369219 h 5472112"/>
              <a:gd name="connsiteX1" fmla="*/ 2382 w 9148764"/>
              <a:gd name="connsiteY1" fmla="*/ 1100 h 5472112"/>
              <a:gd name="connsiteX2" fmla="*/ 1369219 w 9148764"/>
              <a:gd name="connsiteY2" fmla="*/ 2382 h 5472112"/>
              <a:gd name="connsiteX3" fmla="*/ 7779545 w 9148764"/>
              <a:gd name="connsiteY3" fmla="*/ 2382 h 5472112"/>
              <a:gd name="connsiteX4" fmla="*/ 9148764 w 9148764"/>
              <a:gd name="connsiteY4" fmla="*/ 0 h 5472112"/>
              <a:gd name="connsiteX5" fmla="*/ 9146382 w 9148764"/>
              <a:gd name="connsiteY5" fmla="*/ 1369219 h 5472112"/>
              <a:gd name="connsiteX6" fmla="*/ 9146382 w 9148764"/>
              <a:gd name="connsiteY6" fmla="*/ 5472112 h 5472112"/>
              <a:gd name="connsiteX7" fmla="*/ 8646321 w 9148764"/>
              <a:gd name="connsiteY7" fmla="*/ 5472112 h 5472112"/>
              <a:gd name="connsiteX8" fmla="*/ 8648701 w 9148764"/>
              <a:gd name="connsiteY8" fmla="*/ 5360194 h 5472112"/>
              <a:gd name="connsiteX9" fmla="*/ 502445 w 9148764"/>
              <a:gd name="connsiteY9" fmla="*/ 5362576 h 5472112"/>
              <a:gd name="connsiteX10" fmla="*/ 502443 w 9148764"/>
              <a:gd name="connsiteY10" fmla="*/ 5467351 h 5472112"/>
              <a:gd name="connsiteX11" fmla="*/ 0 w 9148764"/>
              <a:gd name="connsiteY11" fmla="*/ 5467350 h 5472112"/>
              <a:gd name="connsiteX12" fmla="*/ 2382 w 9148764"/>
              <a:gd name="connsiteY12" fmla="*/ 1369219 h 5472112"/>
              <a:gd name="connsiteX0" fmla="*/ 2382 w 9148764"/>
              <a:gd name="connsiteY0" fmla="*/ 1369219 h 5472112"/>
              <a:gd name="connsiteX1" fmla="*/ 2382 w 9148764"/>
              <a:gd name="connsiteY1" fmla="*/ 1100 h 5472112"/>
              <a:gd name="connsiteX2" fmla="*/ 1369219 w 9148764"/>
              <a:gd name="connsiteY2" fmla="*/ 2382 h 5472112"/>
              <a:gd name="connsiteX3" fmla="*/ 7779545 w 9148764"/>
              <a:gd name="connsiteY3" fmla="*/ 2382 h 5472112"/>
              <a:gd name="connsiteX4" fmla="*/ 9148764 w 9148764"/>
              <a:gd name="connsiteY4" fmla="*/ 0 h 5472112"/>
              <a:gd name="connsiteX5" fmla="*/ 9146382 w 9148764"/>
              <a:gd name="connsiteY5" fmla="*/ 1369219 h 5472112"/>
              <a:gd name="connsiteX6" fmla="*/ 9146382 w 9148764"/>
              <a:gd name="connsiteY6" fmla="*/ 5472112 h 5472112"/>
              <a:gd name="connsiteX7" fmla="*/ 8646321 w 9148764"/>
              <a:gd name="connsiteY7" fmla="*/ 5472112 h 5472112"/>
              <a:gd name="connsiteX8" fmla="*/ 8648701 w 9148764"/>
              <a:gd name="connsiteY8" fmla="*/ 5360194 h 5472112"/>
              <a:gd name="connsiteX9" fmla="*/ 502445 w 9148764"/>
              <a:gd name="connsiteY9" fmla="*/ 5362576 h 5472112"/>
              <a:gd name="connsiteX10" fmla="*/ 500061 w 9148764"/>
              <a:gd name="connsiteY10" fmla="*/ 5469732 h 5472112"/>
              <a:gd name="connsiteX11" fmla="*/ 0 w 9148764"/>
              <a:gd name="connsiteY11" fmla="*/ 5467350 h 5472112"/>
              <a:gd name="connsiteX12" fmla="*/ 2382 w 9148764"/>
              <a:gd name="connsiteY12" fmla="*/ 1369219 h 5472112"/>
              <a:gd name="connsiteX0" fmla="*/ 2382 w 9148764"/>
              <a:gd name="connsiteY0" fmla="*/ 1369219 h 5472112"/>
              <a:gd name="connsiteX1" fmla="*/ 2382 w 9148764"/>
              <a:gd name="connsiteY1" fmla="*/ 1100 h 5472112"/>
              <a:gd name="connsiteX2" fmla="*/ 1369219 w 9148764"/>
              <a:gd name="connsiteY2" fmla="*/ 2382 h 5472112"/>
              <a:gd name="connsiteX3" fmla="*/ 7779545 w 9148764"/>
              <a:gd name="connsiteY3" fmla="*/ 2382 h 5472112"/>
              <a:gd name="connsiteX4" fmla="*/ 9148764 w 9148764"/>
              <a:gd name="connsiteY4" fmla="*/ 0 h 5472112"/>
              <a:gd name="connsiteX5" fmla="*/ 9146382 w 9148764"/>
              <a:gd name="connsiteY5" fmla="*/ 1369219 h 5472112"/>
              <a:gd name="connsiteX6" fmla="*/ 9146382 w 9148764"/>
              <a:gd name="connsiteY6" fmla="*/ 5469731 h 5472112"/>
              <a:gd name="connsiteX7" fmla="*/ 8646321 w 9148764"/>
              <a:gd name="connsiteY7" fmla="*/ 5472112 h 5472112"/>
              <a:gd name="connsiteX8" fmla="*/ 8648701 w 9148764"/>
              <a:gd name="connsiteY8" fmla="*/ 5360194 h 5472112"/>
              <a:gd name="connsiteX9" fmla="*/ 502445 w 9148764"/>
              <a:gd name="connsiteY9" fmla="*/ 5362576 h 5472112"/>
              <a:gd name="connsiteX10" fmla="*/ 500061 w 9148764"/>
              <a:gd name="connsiteY10" fmla="*/ 5469732 h 5472112"/>
              <a:gd name="connsiteX11" fmla="*/ 0 w 9148764"/>
              <a:gd name="connsiteY11" fmla="*/ 5467350 h 5472112"/>
              <a:gd name="connsiteX12" fmla="*/ 2382 w 9148764"/>
              <a:gd name="connsiteY12" fmla="*/ 1369219 h 5472112"/>
              <a:gd name="connsiteX0" fmla="*/ 2382 w 9148764"/>
              <a:gd name="connsiteY0" fmla="*/ 1369219 h 5469732"/>
              <a:gd name="connsiteX1" fmla="*/ 2382 w 9148764"/>
              <a:gd name="connsiteY1" fmla="*/ 1100 h 5469732"/>
              <a:gd name="connsiteX2" fmla="*/ 1369219 w 9148764"/>
              <a:gd name="connsiteY2" fmla="*/ 2382 h 5469732"/>
              <a:gd name="connsiteX3" fmla="*/ 7779545 w 9148764"/>
              <a:gd name="connsiteY3" fmla="*/ 2382 h 5469732"/>
              <a:gd name="connsiteX4" fmla="*/ 9148764 w 9148764"/>
              <a:gd name="connsiteY4" fmla="*/ 0 h 5469732"/>
              <a:gd name="connsiteX5" fmla="*/ 9146382 w 9148764"/>
              <a:gd name="connsiteY5" fmla="*/ 1369219 h 5469732"/>
              <a:gd name="connsiteX6" fmla="*/ 9146382 w 9148764"/>
              <a:gd name="connsiteY6" fmla="*/ 5469731 h 5469732"/>
              <a:gd name="connsiteX7" fmla="*/ 8646321 w 9148764"/>
              <a:gd name="connsiteY7" fmla="*/ 5469731 h 5469732"/>
              <a:gd name="connsiteX8" fmla="*/ 8648701 w 9148764"/>
              <a:gd name="connsiteY8" fmla="*/ 5360194 h 5469732"/>
              <a:gd name="connsiteX9" fmla="*/ 502445 w 9148764"/>
              <a:gd name="connsiteY9" fmla="*/ 5362576 h 5469732"/>
              <a:gd name="connsiteX10" fmla="*/ 500061 w 9148764"/>
              <a:gd name="connsiteY10" fmla="*/ 5469732 h 5469732"/>
              <a:gd name="connsiteX11" fmla="*/ 0 w 9148764"/>
              <a:gd name="connsiteY11" fmla="*/ 5467350 h 5469732"/>
              <a:gd name="connsiteX12" fmla="*/ 2382 w 9148764"/>
              <a:gd name="connsiteY12" fmla="*/ 1369219 h 5469732"/>
              <a:gd name="connsiteX0" fmla="*/ 459 w 9146841"/>
              <a:gd name="connsiteY0" fmla="*/ 1369219 h 5469732"/>
              <a:gd name="connsiteX1" fmla="*/ 459 w 9146841"/>
              <a:gd name="connsiteY1" fmla="*/ 1100 h 5469732"/>
              <a:gd name="connsiteX2" fmla="*/ 1367296 w 9146841"/>
              <a:gd name="connsiteY2" fmla="*/ 2382 h 5469732"/>
              <a:gd name="connsiteX3" fmla="*/ 7777622 w 9146841"/>
              <a:gd name="connsiteY3" fmla="*/ 2382 h 5469732"/>
              <a:gd name="connsiteX4" fmla="*/ 9146841 w 9146841"/>
              <a:gd name="connsiteY4" fmla="*/ 0 h 5469732"/>
              <a:gd name="connsiteX5" fmla="*/ 9144459 w 9146841"/>
              <a:gd name="connsiteY5" fmla="*/ 1369219 h 5469732"/>
              <a:gd name="connsiteX6" fmla="*/ 9144459 w 9146841"/>
              <a:gd name="connsiteY6" fmla="*/ 5469731 h 5469732"/>
              <a:gd name="connsiteX7" fmla="*/ 8644398 w 9146841"/>
              <a:gd name="connsiteY7" fmla="*/ 5469731 h 5469732"/>
              <a:gd name="connsiteX8" fmla="*/ 8646778 w 9146841"/>
              <a:gd name="connsiteY8" fmla="*/ 5360194 h 5469732"/>
              <a:gd name="connsiteX9" fmla="*/ 500522 w 9146841"/>
              <a:gd name="connsiteY9" fmla="*/ 5362576 h 5469732"/>
              <a:gd name="connsiteX10" fmla="*/ 498138 w 9146841"/>
              <a:gd name="connsiteY10" fmla="*/ 5469732 h 5469732"/>
              <a:gd name="connsiteX11" fmla="*/ 458 w 9146841"/>
              <a:gd name="connsiteY11" fmla="*/ 5467350 h 5469732"/>
              <a:gd name="connsiteX12" fmla="*/ 459 w 9146841"/>
              <a:gd name="connsiteY12" fmla="*/ 1369219 h 5469732"/>
              <a:gd name="connsiteX0" fmla="*/ 459 w 9146841"/>
              <a:gd name="connsiteY0" fmla="*/ 1369219 h 5469731"/>
              <a:gd name="connsiteX1" fmla="*/ 459 w 9146841"/>
              <a:gd name="connsiteY1" fmla="*/ 1100 h 5469731"/>
              <a:gd name="connsiteX2" fmla="*/ 1367296 w 9146841"/>
              <a:gd name="connsiteY2" fmla="*/ 2382 h 5469731"/>
              <a:gd name="connsiteX3" fmla="*/ 7777622 w 9146841"/>
              <a:gd name="connsiteY3" fmla="*/ 2382 h 5469731"/>
              <a:gd name="connsiteX4" fmla="*/ 9146841 w 9146841"/>
              <a:gd name="connsiteY4" fmla="*/ 0 h 5469731"/>
              <a:gd name="connsiteX5" fmla="*/ 9144459 w 9146841"/>
              <a:gd name="connsiteY5" fmla="*/ 1369219 h 5469731"/>
              <a:gd name="connsiteX6" fmla="*/ 9144459 w 9146841"/>
              <a:gd name="connsiteY6" fmla="*/ 5469731 h 5469731"/>
              <a:gd name="connsiteX7" fmla="*/ 8644398 w 9146841"/>
              <a:gd name="connsiteY7" fmla="*/ 5469731 h 5469731"/>
              <a:gd name="connsiteX8" fmla="*/ 8646778 w 9146841"/>
              <a:gd name="connsiteY8" fmla="*/ 5360194 h 5469731"/>
              <a:gd name="connsiteX9" fmla="*/ 500522 w 9146841"/>
              <a:gd name="connsiteY9" fmla="*/ 5362576 h 5469731"/>
              <a:gd name="connsiteX10" fmla="*/ 498138 w 9146841"/>
              <a:gd name="connsiteY10" fmla="*/ 5467351 h 5469731"/>
              <a:gd name="connsiteX11" fmla="*/ 458 w 9146841"/>
              <a:gd name="connsiteY11" fmla="*/ 5467350 h 5469731"/>
              <a:gd name="connsiteX12" fmla="*/ 459 w 9146841"/>
              <a:gd name="connsiteY12" fmla="*/ 1369219 h 5469731"/>
              <a:gd name="connsiteX0" fmla="*/ 459 w 9146841"/>
              <a:gd name="connsiteY0" fmla="*/ 1369219 h 5469731"/>
              <a:gd name="connsiteX1" fmla="*/ 459 w 9146841"/>
              <a:gd name="connsiteY1" fmla="*/ 1100 h 5469731"/>
              <a:gd name="connsiteX2" fmla="*/ 1367296 w 9146841"/>
              <a:gd name="connsiteY2" fmla="*/ 2382 h 5469731"/>
              <a:gd name="connsiteX3" fmla="*/ 7777622 w 9146841"/>
              <a:gd name="connsiteY3" fmla="*/ 2382 h 5469731"/>
              <a:gd name="connsiteX4" fmla="*/ 9146841 w 9146841"/>
              <a:gd name="connsiteY4" fmla="*/ 0 h 5469731"/>
              <a:gd name="connsiteX5" fmla="*/ 9144459 w 9146841"/>
              <a:gd name="connsiteY5" fmla="*/ 1369219 h 5469731"/>
              <a:gd name="connsiteX6" fmla="*/ 9144459 w 9146841"/>
              <a:gd name="connsiteY6" fmla="*/ 5469731 h 5469731"/>
              <a:gd name="connsiteX7" fmla="*/ 8644398 w 9146841"/>
              <a:gd name="connsiteY7" fmla="*/ 5469731 h 5469731"/>
              <a:gd name="connsiteX8" fmla="*/ 8646778 w 9146841"/>
              <a:gd name="connsiteY8" fmla="*/ 5360194 h 5469731"/>
              <a:gd name="connsiteX9" fmla="*/ 500522 w 9146841"/>
              <a:gd name="connsiteY9" fmla="*/ 5362576 h 5469731"/>
              <a:gd name="connsiteX10" fmla="*/ 500520 w 9146841"/>
              <a:gd name="connsiteY10" fmla="*/ 5467351 h 5469731"/>
              <a:gd name="connsiteX11" fmla="*/ 458 w 9146841"/>
              <a:gd name="connsiteY11" fmla="*/ 5467350 h 5469731"/>
              <a:gd name="connsiteX12" fmla="*/ 459 w 9146841"/>
              <a:gd name="connsiteY12" fmla="*/ 1369219 h 5469731"/>
              <a:gd name="connsiteX0" fmla="*/ 459 w 9146841"/>
              <a:gd name="connsiteY0" fmla="*/ 1369219 h 5469731"/>
              <a:gd name="connsiteX1" fmla="*/ 459 w 9146841"/>
              <a:gd name="connsiteY1" fmla="*/ 1100 h 5469731"/>
              <a:gd name="connsiteX2" fmla="*/ 1367296 w 9146841"/>
              <a:gd name="connsiteY2" fmla="*/ 2382 h 5469731"/>
              <a:gd name="connsiteX3" fmla="*/ 7777622 w 9146841"/>
              <a:gd name="connsiteY3" fmla="*/ 2382 h 5469731"/>
              <a:gd name="connsiteX4" fmla="*/ 9146841 w 9146841"/>
              <a:gd name="connsiteY4" fmla="*/ 0 h 5469731"/>
              <a:gd name="connsiteX5" fmla="*/ 9144459 w 9146841"/>
              <a:gd name="connsiteY5" fmla="*/ 1369219 h 5469731"/>
              <a:gd name="connsiteX6" fmla="*/ 9144459 w 9146841"/>
              <a:gd name="connsiteY6" fmla="*/ 5469731 h 5469731"/>
              <a:gd name="connsiteX7" fmla="*/ 8644398 w 9146841"/>
              <a:gd name="connsiteY7" fmla="*/ 5469731 h 5469731"/>
              <a:gd name="connsiteX8" fmla="*/ 8646778 w 9146841"/>
              <a:gd name="connsiteY8" fmla="*/ 5360194 h 5469731"/>
              <a:gd name="connsiteX9" fmla="*/ 502903 w 9146841"/>
              <a:gd name="connsiteY9" fmla="*/ 5362576 h 5469731"/>
              <a:gd name="connsiteX10" fmla="*/ 500520 w 9146841"/>
              <a:gd name="connsiteY10" fmla="*/ 5467351 h 5469731"/>
              <a:gd name="connsiteX11" fmla="*/ 458 w 9146841"/>
              <a:gd name="connsiteY11" fmla="*/ 5467350 h 5469731"/>
              <a:gd name="connsiteX12" fmla="*/ 459 w 9146841"/>
              <a:gd name="connsiteY12" fmla="*/ 1369219 h 5469731"/>
              <a:gd name="connsiteX0" fmla="*/ 459 w 9146841"/>
              <a:gd name="connsiteY0" fmla="*/ 1369219 h 5469731"/>
              <a:gd name="connsiteX1" fmla="*/ 459 w 9146841"/>
              <a:gd name="connsiteY1" fmla="*/ 1100 h 5469731"/>
              <a:gd name="connsiteX2" fmla="*/ 1367296 w 9146841"/>
              <a:gd name="connsiteY2" fmla="*/ 2382 h 5469731"/>
              <a:gd name="connsiteX3" fmla="*/ 7777622 w 9146841"/>
              <a:gd name="connsiteY3" fmla="*/ 2382 h 5469731"/>
              <a:gd name="connsiteX4" fmla="*/ 9146841 w 9146841"/>
              <a:gd name="connsiteY4" fmla="*/ 0 h 5469731"/>
              <a:gd name="connsiteX5" fmla="*/ 9144459 w 9146841"/>
              <a:gd name="connsiteY5" fmla="*/ 1369219 h 5469731"/>
              <a:gd name="connsiteX6" fmla="*/ 9144459 w 9146841"/>
              <a:gd name="connsiteY6" fmla="*/ 5469731 h 5469731"/>
              <a:gd name="connsiteX7" fmla="*/ 8644398 w 9146841"/>
              <a:gd name="connsiteY7" fmla="*/ 5467350 h 5469731"/>
              <a:gd name="connsiteX8" fmla="*/ 8646778 w 9146841"/>
              <a:gd name="connsiteY8" fmla="*/ 5360194 h 5469731"/>
              <a:gd name="connsiteX9" fmla="*/ 502903 w 9146841"/>
              <a:gd name="connsiteY9" fmla="*/ 5362576 h 5469731"/>
              <a:gd name="connsiteX10" fmla="*/ 500520 w 9146841"/>
              <a:gd name="connsiteY10" fmla="*/ 5467351 h 5469731"/>
              <a:gd name="connsiteX11" fmla="*/ 458 w 9146841"/>
              <a:gd name="connsiteY11" fmla="*/ 5467350 h 5469731"/>
              <a:gd name="connsiteX12" fmla="*/ 459 w 9146841"/>
              <a:gd name="connsiteY12" fmla="*/ 1369219 h 5469731"/>
              <a:gd name="connsiteX0" fmla="*/ 459 w 9146841"/>
              <a:gd name="connsiteY0" fmla="*/ 1369219 h 5467351"/>
              <a:gd name="connsiteX1" fmla="*/ 459 w 9146841"/>
              <a:gd name="connsiteY1" fmla="*/ 1100 h 5467351"/>
              <a:gd name="connsiteX2" fmla="*/ 1367296 w 9146841"/>
              <a:gd name="connsiteY2" fmla="*/ 2382 h 5467351"/>
              <a:gd name="connsiteX3" fmla="*/ 7777622 w 9146841"/>
              <a:gd name="connsiteY3" fmla="*/ 2382 h 5467351"/>
              <a:gd name="connsiteX4" fmla="*/ 9146841 w 9146841"/>
              <a:gd name="connsiteY4" fmla="*/ 0 h 5467351"/>
              <a:gd name="connsiteX5" fmla="*/ 9144459 w 9146841"/>
              <a:gd name="connsiteY5" fmla="*/ 1369219 h 5467351"/>
              <a:gd name="connsiteX6" fmla="*/ 9144459 w 9146841"/>
              <a:gd name="connsiteY6" fmla="*/ 5464968 h 5467351"/>
              <a:gd name="connsiteX7" fmla="*/ 8644398 w 9146841"/>
              <a:gd name="connsiteY7" fmla="*/ 5467350 h 5467351"/>
              <a:gd name="connsiteX8" fmla="*/ 8646778 w 9146841"/>
              <a:gd name="connsiteY8" fmla="*/ 5360194 h 5467351"/>
              <a:gd name="connsiteX9" fmla="*/ 502903 w 9146841"/>
              <a:gd name="connsiteY9" fmla="*/ 5362576 h 5467351"/>
              <a:gd name="connsiteX10" fmla="*/ 500520 w 9146841"/>
              <a:gd name="connsiteY10" fmla="*/ 5467351 h 5467351"/>
              <a:gd name="connsiteX11" fmla="*/ 458 w 9146841"/>
              <a:gd name="connsiteY11" fmla="*/ 5467350 h 5467351"/>
              <a:gd name="connsiteX12" fmla="*/ 459 w 9146841"/>
              <a:gd name="connsiteY12" fmla="*/ 1369219 h 5467351"/>
              <a:gd name="connsiteX0" fmla="*/ 459 w 9146841"/>
              <a:gd name="connsiteY0" fmla="*/ 1369219 h 5467351"/>
              <a:gd name="connsiteX1" fmla="*/ 459 w 9146841"/>
              <a:gd name="connsiteY1" fmla="*/ 1100 h 5467351"/>
              <a:gd name="connsiteX2" fmla="*/ 1367296 w 9146841"/>
              <a:gd name="connsiteY2" fmla="*/ 2382 h 5467351"/>
              <a:gd name="connsiteX3" fmla="*/ 7777622 w 9146841"/>
              <a:gd name="connsiteY3" fmla="*/ 2382 h 5467351"/>
              <a:gd name="connsiteX4" fmla="*/ 9146841 w 9146841"/>
              <a:gd name="connsiteY4" fmla="*/ 0 h 5467351"/>
              <a:gd name="connsiteX5" fmla="*/ 9144459 w 9146841"/>
              <a:gd name="connsiteY5" fmla="*/ 1369219 h 5467351"/>
              <a:gd name="connsiteX6" fmla="*/ 9144459 w 9146841"/>
              <a:gd name="connsiteY6" fmla="*/ 5464968 h 5467351"/>
              <a:gd name="connsiteX7" fmla="*/ 8642016 w 9146841"/>
              <a:gd name="connsiteY7" fmla="*/ 5467350 h 5467351"/>
              <a:gd name="connsiteX8" fmla="*/ 8646778 w 9146841"/>
              <a:gd name="connsiteY8" fmla="*/ 5360194 h 5467351"/>
              <a:gd name="connsiteX9" fmla="*/ 502903 w 9146841"/>
              <a:gd name="connsiteY9" fmla="*/ 5362576 h 5467351"/>
              <a:gd name="connsiteX10" fmla="*/ 500520 w 9146841"/>
              <a:gd name="connsiteY10" fmla="*/ 5467351 h 5467351"/>
              <a:gd name="connsiteX11" fmla="*/ 458 w 9146841"/>
              <a:gd name="connsiteY11" fmla="*/ 5467350 h 5467351"/>
              <a:gd name="connsiteX12" fmla="*/ 459 w 9146841"/>
              <a:gd name="connsiteY12" fmla="*/ 1369219 h 5467351"/>
              <a:gd name="connsiteX0" fmla="*/ 459 w 9146841"/>
              <a:gd name="connsiteY0" fmla="*/ 1369219 h 5467351"/>
              <a:gd name="connsiteX1" fmla="*/ 459 w 9146841"/>
              <a:gd name="connsiteY1" fmla="*/ 1100 h 5467351"/>
              <a:gd name="connsiteX2" fmla="*/ 1367296 w 9146841"/>
              <a:gd name="connsiteY2" fmla="*/ 2382 h 5467351"/>
              <a:gd name="connsiteX3" fmla="*/ 7777622 w 9146841"/>
              <a:gd name="connsiteY3" fmla="*/ 2382 h 5467351"/>
              <a:gd name="connsiteX4" fmla="*/ 9146841 w 9146841"/>
              <a:gd name="connsiteY4" fmla="*/ 0 h 5467351"/>
              <a:gd name="connsiteX5" fmla="*/ 9144459 w 9146841"/>
              <a:gd name="connsiteY5" fmla="*/ 1369219 h 5467351"/>
              <a:gd name="connsiteX6" fmla="*/ 9144459 w 9146841"/>
              <a:gd name="connsiteY6" fmla="*/ 5464968 h 5467351"/>
              <a:gd name="connsiteX7" fmla="*/ 8642016 w 9146841"/>
              <a:gd name="connsiteY7" fmla="*/ 5467350 h 5467351"/>
              <a:gd name="connsiteX8" fmla="*/ 8644396 w 9146841"/>
              <a:gd name="connsiteY8" fmla="*/ 5360194 h 5467351"/>
              <a:gd name="connsiteX9" fmla="*/ 502903 w 9146841"/>
              <a:gd name="connsiteY9" fmla="*/ 5362576 h 5467351"/>
              <a:gd name="connsiteX10" fmla="*/ 500520 w 9146841"/>
              <a:gd name="connsiteY10" fmla="*/ 5467351 h 5467351"/>
              <a:gd name="connsiteX11" fmla="*/ 458 w 9146841"/>
              <a:gd name="connsiteY11" fmla="*/ 5467350 h 5467351"/>
              <a:gd name="connsiteX12" fmla="*/ 459 w 9146841"/>
              <a:gd name="connsiteY12" fmla="*/ 1369219 h 5467351"/>
              <a:gd name="connsiteX0" fmla="*/ 459 w 9146841"/>
              <a:gd name="connsiteY0" fmla="*/ 1369219 h 5467351"/>
              <a:gd name="connsiteX1" fmla="*/ 459 w 9146841"/>
              <a:gd name="connsiteY1" fmla="*/ 1100 h 5467351"/>
              <a:gd name="connsiteX2" fmla="*/ 1367296 w 9146841"/>
              <a:gd name="connsiteY2" fmla="*/ 2382 h 5467351"/>
              <a:gd name="connsiteX3" fmla="*/ 7777622 w 9146841"/>
              <a:gd name="connsiteY3" fmla="*/ 2382 h 5467351"/>
              <a:gd name="connsiteX4" fmla="*/ 9146841 w 9146841"/>
              <a:gd name="connsiteY4" fmla="*/ 0 h 5467351"/>
              <a:gd name="connsiteX5" fmla="*/ 9144459 w 9146841"/>
              <a:gd name="connsiteY5" fmla="*/ 1369219 h 5467351"/>
              <a:gd name="connsiteX6" fmla="*/ 9144459 w 9146841"/>
              <a:gd name="connsiteY6" fmla="*/ 5464968 h 5467351"/>
              <a:gd name="connsiteX7" fmla="*/ 8642016 w 9146841"/>
              <a:gd name="connsiteY7" fmla="*/ 5467350 h 5467351"/>
              <a:gd name="connsiteX8" fmla="*/ 8639633 w 9146841"/>
              <a:gd name="connsiteY8" fmla="*/ 5360194 h 5467351"/>
              <a:gd name="connsiteX9" fmla="*/ 502903 w 9146841"/>
              <a:gd name="connsiteY9" fmla="*/ 5362576 h 5467351"/>
              <a:gd name="connsiteX10" fmla="*/ 500520 w 9146841"/>
              <a:gd name="connsiteY10" fmla="*/ 5467351 h 5467351"/>
              <a:gd name="connsiteX11" fmla="*/ 458 w 9146841"/>
              <a:gd name="connsiteY11" fmla="*/ 5467350 h 5467351"/>
              <a:gd name="connsiteX12" fmla="*/ 459 w 9146841"/>
              <a:gd name="connsiteY12" fmla="*/ 1369219 h 5467351"/>
              <a:gd name="connsiteX0" fmla="*/ 459 w 9146841"/>
              <a:gd name="connsiteY0" fmla="*/ 1369219 h 5467351"/>
              <a:gd name="connsiteX1" fmla="*/ 459 w 9146841"/>
              <a:gd name="connsiteY1" fmla="*/ 1100 h 5467351"/>
              <a:gd name="connsiteX2" fmla="*/ 1367296 w 9146841"/>
              <a:gd name="connsiteY2" fmla="*/ 2382 h 5467351"/>
              <a:gd name="connsiteX3" fmla="*/ 7777622 w 9146841"/>
              <a:gd name="connsiteY3" fmla="*/ 2382 h 5467351"/>
              <a:gd name="connsiteX4" fmla="*/ 9146841 w 9146841"/>
              <a:gd name="connsiteY4" fmla="*/ 0 h 5467351"/>
              <a:gd name="connsiteX5" fmla="*/ 9144459 w 9146841"/>
              <a:gd name="connsiteY5" fmla="*/ 1369219 h 5467351"/>
              <a:gd name="connsiteX6" fmla="*/ 9144459 w 9146841"/>
              <a:gd name="connsiteY6" fmla="*/ 5464968 h 5467351"/>
              <a:gd name="connsiteX7" fmla="*/ 8642016 w 9146841"/>
              <a:gd name="connsiteY7" fmla="*/ 5467350 h 5467351"/>
              <a:gd name="connsiteX8" fmla="*/ 8639633 w 9146841"/>
              <a:gd name="connsiteY8" fmla="*/ 5360194 h 5467351"/>
              <a:gd name="connsiteX9" fmla="*/ 502903 w 9146841"/>
              <a:gd name="connsiteY9" fmla="*/ 5364958 h 5467351"/>
              <a:gd name="connsiteX10" fmla="*/ 500520 w 9146841"/>
              <a:gd name="connsiteY10" fmla="*/ 5467351 h 5467351"/>
              <a:gd name="connsiteX11" fmla="*/ 458 w 9146841"/>
              <a:gd name="connsiteY11" fmla="*/ 5467350 h 5467351"/>
              <a:gd name="connsiteX12" fmla="*/ 459 w 9146841"/>
              <a:gd name="connsiteY12" fmla="*/ 1369219 h 5467351"/>
              <a:gd name="connsiteX0" fmla="*/ 459 w 9146841"/>
              <a:gd name="connsiteY0" fmla="*/ 1369219 h 5467351"/>
              <a:gd name="connsiteX1" fmla="*/ 459 w 9146841"/>
              <a:gd name="connsiteY1" fmla="*/ 1100 h 5467351"/>
              <a:gd name="connsiteX2" fmla="*/ 1367296 w 9146841"/>
              <a:gd name="connsiteY2" fmla="*/ 2382 h 5467351"/>
              <a:gd name="connsiteX3" fmla="*/ 7777622 w 9146841"/>
              <a:gd name="connsiteY3" fmla="*/ 2382 h 5467351"/>
              <a:gd name="connsiteX4" fmla="*/ 9146841 w 9146841"/>
              <a:gd name="connsiteY4" fmla="*/ 0 h 5467351"/>
              <a:gd name="connsiteX5" fmla="*/ 9144459 w 9146841"/>
              <a:gd name="connsiteY5" fmla="*/ 1369219 h 5467351"/>
              <a:gd name="connsiteX6" fmla="*/ 9144459 w 9146841"/>
              <a:gd name="connsiteY6" fmla="*/ 5464968 h 5467351"/>
              <a:gd name="connsiteX7" fmla="*/ 8642016 w 9146841"/>
              <a:gd name="connsiteY7" fmla="*/ 5467350 h 5467351"/>
              <a:gd name="connsiteX8" fmla="*/ 8639633 w 9146841"/>
              <a:gd name="connsiteY8" fmla="*/ 5364956 h 5467351"/>
              <a:gd name="connsiteX9" fmla="*/ 502903 w 9146841"/>
              <a:gd name="connsiteY9" fmla="*/ 5364958 h 5467351"/>
              <a:gd name="connsiteX10" fmla="*/ 500520 w 9146841"/>
              <a:gd name="connsiteY10" fmla="*/ 5467351 h 5467351"/>
              <a:gd name="connsiteX11" fmla="*/ 458 w 9146841"/>
              <a:gd name="connsiteY11" fmla="*/ 5467350 h 5467351"/>
              <a:gd name="connsiteX12" fmla="*/ 459 w 9146841"/>
              <a:gd name="connsiteY12" fmla="*/ 1369219 h 5467351"/>
              <a:gd name="connsiteX0" fmla="*/ 459 w 9146841"/>
              <a:gd name="connsiteY0" fmla="*/ 1369219 h 5469731"/>
              <a:gd name="connsiteX1" fmla="*/ 459 w 9146841"/>
              <a:gd name="connsiteY1" fmla="*/ 1100 h 5469731"/>
              <a:gd name="connsiteX2" fmla="*/ 1367296 w 9146841"/>
              <a:gd name="connsiteY2" fmla="*/ 2382 h 5469731"/>
              <a:gd name="connsiteX3" fmla="*/ 7777622 w 9146841"/>
              <a:gd name="connsiteY3" fmla="*/ 2382 h 5469731"/>
              <a:gd name="connsiteX4" fmla="*/ 9146841 w 9146841"/>
              <a:gd name="connsiteY4" fmla="*/ 0 h 5469731"/>
              <a:gd name="connsiteX5" fmla="*/ 9144459 w 9146841"/>
              <a:gd name="connsiteY5" fmla="*/ 1369219 h 5469731"/>
              <a:gd name="connsiteX6" fmla="*/ 9144459 w 9146841"/>
              <a:gd name="connsiteY6" fmla="*/ 5464968 h 5469731"/>
              <a:gd name="connsiteX7" fmla="*/ 8642016 w 9146841"/>
              <a:gd name="connsiteY7" fmla="*/ 5469731 h 5469731"/>
              <a:gd name="connsiteX8" fmla="*/ 8639633 w 9146841"/>
              <a:gd name="connsiteY8" fmla="*/ 5364956 h 5469731"/>
              <a:gd name="connsiteX9" fmla="*/ 502903 w 9146841"/>
              <a:gd name="connsiteY9" fmla="*/ 5364958 h 5469731"/>
              <a:gd name="connsiteX10" fmla="*/ 500520 w 9146841"/>
              <a:gd name="connsiteY10" fmla="*/ 5467351 h 5469731"/>
              <a:gd name="connsiteX11" fmla="*/ 458 w 9146841"/>
              <a:gd name="connsiteY11" fmla="*/ 5467350 h 5469731"/>
              <a:gd name="connsiteX12" fmla="*/ 459 w 9146841"/>
              <a:gd name="connsiteY12" fmla="*/ 1369219 h 5469731"/>
              <a:gd name="connsiteX0" fmla="*/ 459 w 9146841"/>
              <a:gd name="connsiteY0" fmla="*/ 1369219 h 5467351"/>
              <a:gd name="connsiteX1" fmla="*/ 459 w 9146841"/>
              <a:gd name="connsiteY1" fmla="*/ 1100 h 5467351"/>
              <a:gd name="connsiteX2" fmla="*/ 1367296 w 9146841"/>
              <a:gd name="connsiteY2" fmla="*/ 2382 h 5467351"/>
              <a:gd name="connsiteX3" fmla="*/ 7777622 w 9146841"/>
              <a:gd name="connsiteY3" fmla="*/ 2382 h 5467351"/>
              <a:gd name="connsiteX4" fmla="*/ 9146841 w 9146841"/>
              <a:gd name="connsiteY4" fmla="*/ 0 h 5467351"/>
              <a:gd name="connsiteX5" fmla="*/ 9144459 w 9146841"/>
              <a:gd name="connsiteY5" fmla="*/ 1369219 h 5467351"/>
              <a:gd name="connsiteX6" fmla="*/ 9144459 w 9146841"/>
              <a:gd name="connsiteY6" fmla="*/ 5464968 h 5467351"/>
              <a:gd name="connsiteX7" fmla="*/ 8642016 w 9146841"/>
              <a:gd name="connsiteY7" fmla="*/ 5467350 h 5467351"/>
              <a:gd name="connsiteX8" fmla="*/ 8639633 w 9146841"/>
              <a:gd name="connsiteY8" fmla="*/ 5364956 h 5467351"/>
              <a:gd name="connsiteX9" fmla="*/ 502903 w 9146841"/>
              <a:gd name="connsiteY9" fmla="*/ 5364958 h 5467351"/>
              <a:gd name="connsiteX10" fmla="*/ 500520 w 9146841"/>
              <a:gd name="connsiteY10" fmla="*/ 5467351 h 5467351"/>
              <a:gd name="connsiteX11" fmla="*/ 458 w 9146841"/>
              <a:gd name="connsiteY11" fmla="*/ 5467350 h 5467351"/>
              <a:gd name="connsiteX12" fmla="*/ 459 w 9146841"/>
              <a:gd name="connsiteY12" fmla="*/ 1369219 h 5467351"/>
              <a:gd name="connsiteX0" fmla="*/ 459 w 9146841"/>
              <a:gd name="connsiteY0" fmla="*/ 1369219 h 5467351"/>
              <a:gd name="connsiteX1" fmla="*/ 459 w 9146841"/>
              <a:gd name="connsiteY1" fmla="*/ 1100 h 5467351"/>
              <a:gd name="connsiteX2" fmla="*/ 1367296 w 9146841"/>
              <a:gd name="connsiteY2" fmla="*/ 2382 h 5467351"/>
              <a:gd name="connsiteX3" fmla="*/ 7777622 w 9146841"/>
              <a:gd name="connsiteY3" fmla="*/ 2382 h 5467351"/>
              <a:gd name="connsiteX4" fmla="*/ 9146841 w 9146841"/>
              <a:gd name="connsiteY4" fmla="*/ 0 h 5467351"/>
              <a:gd name="connsiteX5" fmla="*/ 9144459 w 9146841"/>
              <a:gd name="connsiteY5" fmla="*/ 1369219 h 5467351"/>
              <a:gd name="connsiteX6" fmla="*/ 9144459 w 9146841"/>
              <a:gd name="connsiteY6" fmla="*/ 5464968 h 5467351"/>
              <a:gd name="connsiteX7" fmla="*/ 8642016 w 9146841"/>
              <a:gd name="connsiteY7" fmla="*/ 5467350 h 5467351"/>
              <a:gd name="connsiteX8" fmla="*/ 8639633 w 9146841"/>
              <a:gd name="connsiteY8" fmla="*/ 5364956 h 5467351"/>
              <a:gd name="connsiteX9" fmla="*/ 502903 w 9146841"/>
              <a:gd name="connsiteY9" fmla="*/ 5364958 h 5467351"/>
              <a:gd name="connsiteX10" fmla="*/ 500520 w 9146841"/>
              <a:gd name="connsiteY10" fmla="*/ 5467351 h 5467351"/>
              <a:gd name="connsiteX11" fmla="*/ 458 w 9146841"/>
              <a:gd name="connsiteY11" fmla="*/ 5467350 h 5467351"/>
              <a:gd name="connsiteX12" fmla="*/ 459 w 9146841"/>
              <a:gd name="connsiteY12" fmla="*/ 1369219 h 5467351"/>
              <a:gd name="connsiteX0" fmla="*/ 459 w 9146841"/>
              <a:gd name="connsiteY0" fmla="*/ 1369219 h 5467351"/>
              <a:gd name="connsiteX1" fmla="*/ 459 w 9146841"/>
              <a:gd name="connsiteY1" fmla="*/ 1100 h 5467351"/>
              <a:gd name="connsiteX2" fmla="*/ 1367296 w 9146841"/>
              <a:gd name="connsiteY2" fmla="*/ 2382 h 5467351"/>
              <a:gd name="connsiteX3" fmla="*/ 7777622 w 9146841"/>
              <a:gd name="connsiteY3" fmla="*/ 2382 h 5467351"/>
              <a:gd name="connsiteX4" fmla="*/ 9146841 w 9146841"/>
              <a:gd name="connsiteY4" fmla="*/ 0 h 5467351"/>
              <a:gd name="connsiteX5" fmla="*/ 9144459 w 9146841"/>
              <a:gd name="connsiteY5" fmla="*/ 1369219 h 5467351"/>
              <a:gd name="connsiteX6" fmla="*/ 9144459 w 9146841"/>
              <a:gd name="connsiteY6" fmla="*/ 5464968 h 5467351"/>
              <a:gd name="connsiteX7" fmla="*/ 8642016 w 9146841"/>
              <a:gd name="connsiteY7" fmla="*/ 5467350 h 5467351"/>
              <a:gd name="connsiteX8" fmla="*/ 8639633 w 9146841"/>
              <a:gd name="connsiteY8" fmla="*/ 5367337 h 5467351"/>
              <a:gd name="connsiteX9" fmla="*/ 502903 w 9146841"/>
              <a:gd name="connsiteY9" fmla="*/ 5364958 h 5467351"/>
              <a:gd name="connsiteX10" fmla="*/ 500520 w 9146841"/>
              <a:gd name="connsiteY10" fmla="*/ 5467351 h 5467351"/>
              <a:gd name="connsiteX11" fmla="*/ 458 w 9146841"/>
              <a:gd name="connsiteY11" fmla="*/ 5467350 h 5467351"/>
              <a:gd name="connsiteX12" fmla="*/ 459 w 9146841"/>
              <a:gd name="connsiteY12" fmla="*/ 1369219 h 546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6841" h="5467351">
                <a:moveTo>
                  <a:pt x="459" y="1369219"/>
                </a:moveTo>
                <a:cubicBezTo>
                  <a:pt x="-1129" y="913973"/>
                  <a:pt x="2047" y="456346"/>
                  <a:pt x="459" y="1100"/>
                </a:cubicBezTo>
                <a:lnTo>
                  <a:pt x="1367296" y="2382"/>
                </a:lnTo>
                <a:lnTo>
                  <a:pt x="7777622" y="2382"/>
                </a:lnTo>
                <a:lnTo>
                  <a:pt x="9146841" y="0"/>
                </a:lnTo>
                <a:lnTo>
                  <a:pt x="9144459" y="1369219"/>
                </a:lnTo>
                <a:lnTo>
                  <a:pt x="9144459" y="5464968"/>
                </a:lnTo>
                <a:lnTo>
                  <a:pt x="8642016" y="5467350"/>
                </a:lnTo>
                <a:cubicBezTo>
                  <a:pt x="8642809" y="5430044"/>
                  <a:pt x="8638840" y="5404643"/>
                  <a:pt x="8639633" y="5367337"/>
                </a:cubicBezTo>
                <a:lnTo>
                  <a:pt x="502903" y="5364958"/>
                </a:lnTo>
                <a:cubicBezTo>
                  <a:pt x="502109" y="5400677"/>
                  <a:pt x="501314" y="5431632"/>
                  <a:pt x="500520" y="5467351"/>
                </a:cubicBezTo>
                <a:lnTo>
                  <a:pt x="458" y="5467350"/>
                </a:lnTo>
                <a:cubicBezTo>
                  <a:pt x="458" y="4099719"/>
                  <a:pt x="459" y="2736850"/>
                  <a:pt x="459" y="1369219"/>
                </a:cubicBezTo>
                <a:close/>
              </a:path>
            </a:pathLst>
          </a:custGeom>
        </p:spPr>
        <p:txBody>
          <a:bodyPr/>
          <a:lstStyle/>
          <a:p>
            <a:endParaRPr lang="cs-CZ"/>
          </a:p>
        </p:txBody>
      </p:sp>
      <p:sp>
        <p:nvSpPr>
          <p:cNvPr id="17" name="Rectangle 16"/>
          <p:cNvSpPr/>
          <p:nvPr userDrawn="1"/>
        </p:nvSpPr>
        <p:spPr>
          <a:xfrm>
            <a:off x="498475" y="5357813"/>
            <a:ext cx="8147050" cy="218586"/>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nchorCtr="0"/>
          <a:lstStyle/>
          <a:p>
            <a:pPr algn="l"/>
            <a:endParaRPr lang="cs-CZ" sz="1500" dirty="0">
              <a:solidFill>
                <a:schemeClr val="tx1"/>
              </a:solidFill>
            </a:endParaRPr>
          </a:p>
        </p:txBody>
      </p:sp>
      <p:sp>
        <p:nvSpPr>
          <p:cNvPr id="7" name="Rectangle 6"/>
          <p:cNvSpPr/>
          <p:nvPr userDrawn="1"/>
        </p:nvSpPr>
        <p:spPr>
          <a:xfrm>
            <a:off x="0" y="5467350"/>
            <a:ext cx="9144000" cy="139065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nchorCtr="0"/>
          <a:lstStyle/>
          <a:p>
            <a:pPr algn="l"/>
            <a:endParaRPr lang="cs-CZ" sz="1500" dirty="0">
              <a:solidFill>
                <a:schemeClr val="tx1"/>
              </a:solidFill>
            </a:endParaRPr>
          </a:p>
        </p:txBody>
      </p:sp>
      <p:sp>
        <p:nvSpPr>
          <p:cNvPr id="10" name="Date Placeholder 9"/>
          <p:cNvSpPr>
            <a:spLocks noGrp="1"/>
          </p:cNvSpPr>
          <p:nvPr>
            <p:ph type="dt" sz="half" idx="10"/>
          </p:nvPr>
        </p:nvSpPr>
        <p:spPr/>
        <p:txBody>
          <a:bodyPr/>
          <a:lstStyle>
            <a:lvl1pPr>
              <a:defRPr>
                <a:solidFill>
                  <a:schemeClr val="tx1"/>
                </a:solidFill>
              </a:defRPr>
            </a:lvl1pPr>
          </a:lstStyle>
          <a:p>
            <a:endParaRPr lang="cs-CZ" dirty="0"/>
          </a:p>
        </p:txBody>
      </p:sp>
      <p:sp>
        <p:nvSpPr>
          <p:cNvPr id="11" name="Slide Number Placeholder 10"/>
          <p:cNvSpPr>
            <a:spLocks noGrp="1"/>
          </p:cNvSpPr>
          <p:nvPr>
            <p:ph type="sldNum" sz="quarter" idx="11"/>
          </p:nvPr>
        </p:nvSpPr>
        <p:spPr/>
        <p:txBody>
          <a:bodyPr/>
          <a:lstStyle>
            <a:lvl1pPr>
              <a:defRPr>
                <a:solidFill>
                  <a:schemeClr val="tx1"/>
                </a:solidFill>
              </a:defRPr>
            </a:lvl1pPr>
          </a:lstStyle>
          <a:p>
            <a:fld id="{D2BBFFE0-7584-47E7-90FA-15F39808A249}" type="slidenum">
              <a:rPr lang="cs-CZ" smtClean="0"/>
              <a:pPr/>
              <a:t>‹#›</a:t>
            </a:fld>
            <a:endParaRPr lang="cs-CZ" dirty="0"/>
          </a:p>
        </p:txBody>
      </p:sp>
      <p:sp>
        <p:nvSpPr>
          <p:cNvPr id="12" name="Footer Placeholder 11"/>
          <p:cNvSpPr>
            <a:spLocks noGrp="1"/>
          </p:cNvSpPr>
          <p:nvPr>
            <p:ph type="ftr" sz="quarter" idx="12"/>
          </p:nvPr>
        </p:nvSpPr>
        <p:spPr/>
        <p:txBody>
          <a:bodyPr/>
          <a:lstStyle>
            <a:lvl1pPr>
              <a:defRPr>
                <a:solidFill>
                  <a:schemeClr val="tx1"/>
                </a:solidFill>
              </a:defRPr>
            </a:lvl1pPr>
          </a:lstStyle>
          <a:p>
            <a:r>
              <a:rPr lang="cs-CZ"/>
              <a:t>Dlouhý název příslušné prezentace</a:t>
            </a:r>
            <a:endParaRPr lang="cs-CZ" dirty="0"/>
          </a:p>
        </p:txBody>
      </p:sp>
      <p:sp>
        <p:nvSpPr>
          <p:cNvPr id="18" name="Title 17"/>
          <p:cNvSpPr>
            <a:spLocks noGrp="1"/>
          </p:cNvSpPr>
          <p:nvPr>
            <p:ph type="title"/>
          </p:nvPr>
        </p:nvSpPr>
        <p:spPr>
          <a:xfrm>
            <a:off x="496888" y="5554800"/>
            <a:ext cx="8156575" cy="496425"/>
          </a:xfrm>
        </p:spPr>
        <p:txBody>
          <a:bodyPr/>
          <a:lstStyle>
            <a:lvl1pPr>
              <a:defRPr sz="2000" b="1">
                <a:solidFill>
                  <a:schemeClr val="tx1"/>
                </a:solidFill>
              </a:defRPr>
            </a:lvl1pPr>
          </a:lstStyle>
          <a:p>
            <a:r>
              <a:rPr lang="en-US" dirty="0"/>
              <a:t>Click to edit Master title style</a:t>
            </a:r>
            <a:endParaRPr lang="cs-CZ" dirty="0"/>
          </a:p>
        </p:txBody>
      </p:sp>
      <p:pic>
        <p:nvPicPr>
          <p:cNvPr id="14" name="Obrázek 13">
            <a:extLst>
              <a:ext uri="{FF2B5EF4-FFF2-40B4-BE49-F238E27FC236}">
                <a16:creationId xmlns:a16="http://schemas.microsoft.com/office/drawing/2014/main" id="{79FD0009-DC01-4F33-B276-32C4FF47F2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6800" y="6328800"/>
            <a:ext cx="251066" cy="199260"/>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without Picture">
    <p:spTree>
      <p:nvGrpSpPr>
        <p:cNvPr id="1" name=""/>
        <p:cNvGrpSpPr/>
        <p:nvPr/>
      </p:nvGrpSpPr>
      <p:grpSpPr>
        <a:xfrm>
          <a:off x="0" y="0"/>
          <a:ext cx="0" cy="0"/>
          <a:chOff x="0" y="0"/>
          <a:chExt cx="0" cy="0"/>
        </a:xfrm>
      </p:grpSpPr>
      <p:sp>
        <p:nvSpPr>
          <p:cNvPr id="6" name="Rectangle 5"/>
          <p:cNvSpPr/>
          <p:nvPr userDrawn="1"/>
        </p:nvSpPr>
        <p:spPr>
          <a:xfrm>
            <a:off x="496888" y="5359350"/>
            <a:ext cx="8156575" cy="2160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nchorCtr="0"/>
          <a:lstStyle/>
          <a:p>
            <a:pPr algn="l"/>
            <a:endParaRPr lang="cs-CZ" sz="1500" dirty="0">
              <a:solidFill>
                <a:schemeClr val="tx1"/>
              </a:solidFill>
            </a:endParaRPr>
          </a:p>
        </p:txBody>
      </p:sp>
      <p:sp>
        <p:nvSpPr>
          <p:cNvPr id="7" name="Rectangle 6"/>
          <p:cNvSpPr/>
          <p:nvPr userDrawn="1"/>
        </p:nvSpPr>
        <p:spPr>
          <a:xfrm>
            <a:off x="0" y="5467350"/>
            <a:ext cx="9144000" cy="139065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nchorCtr="0"/>
          <a:lstStyle/>
          <a:p>
            <a:pPr algn="l"/>
            <a:endParaRPr lang="cs-CZ" sz="1500" dirty="0">
              <a:solidFill>
                <a:schemeClr val="tx1"/>
              </a:solidFill>
            </a:endParaRPr>
          </a:p>
        </p:txBody>
      </p:sp>
      <p:sp>
        <p:nvSpPr>
          <p:cNvPr id="10" name="Date Placeholder 9"/>
          <p:cNvSpPr>
            <a:spLocks noGrp="1"/>
          </p:cNvSpPr>
          <p:nvPr>
            <p:ph type="dt" sz="half" idx="10"/>
          </p:nvPr>
        </p:nvSpPr>
        <p:spPr/>
        <p:txBody>
          <a:bodyPr/>
          <a:lstStyle>
            <a:lvl1pPr>
              <a:defRPr>
                <a:solidFill>
                  <a:schemeClr val="bg1"/>
                </a:solidFill>
              </a:defRPr>
            </a:lvl1pPr>
          </a:lstStyle>
          <a:p>
            <a:endParaRPr lang="cs-CZ" dirty="0"/>
          </a:p>
        </p:txBody>
      </p:sp>
      <p:sp>
        <p:nvSpPr>
          <p:cNvPr id="11" name="Slide Number Placeholder 10"/>
          <p:cNvSpPr>
            <a:spLocks noGrp="1"/>
          </p:cNvSpPr>
          <p:nvPr>
            <p:ph type="sldNum" sz="quarter" idx="11"/>
          </p:nvPr>
        </p:nvSpPr>
        <p:spPr/>
        <p:txBody>
          <a:bodyPr/>
          <a:lstStyle>
            <a:lvl1pPr>
              <a:defRPr>
                <a:solidFill>
                  <a:schemeClr val="bg1"/>
                </a:solidFill>
              </a:defRPr>
            </a:lvl1pPr>
          </a:lstStyle>
          <a:p>
            <a:fld id="{D2BBFFE0-7584-47E7-90FA-15F39808A249}" type="slidenum">
              <a:rPr lang="cs-CZ" smtClean="0"/>
              <a:pPr/>
              <a:t>‹#›</a:t>
            </a:fld>
            <a:endParaRPr lang="cs-CZ" dirty="0"/>
          </a:p>
        </p:txBody>
      </p:sp>
      <p:sp>
        <p:nvSpPr>
          <p:cNvPr id="12" name="Footer Placeholder 11"/>
          <p:cNvSpPr>
            <a:spLocks noGrp="1"/>
          </p:cNvSpPr>
          <p:nvPr>
            <p:ph type="ftr" sz="quarter" idx="12"/>
          </p:nvPr>
        </p:nvSpPr>
        <p:spPr/>
        <p:txBody>
          <a:bodyPr/>
          <a:lstStyle>
            <a:lvl1pPr>
              <a:defRPr>
                <a:solidFill>
                  <a:schemeClr val="bg1"/>
                </a:solidFill>
              </a:defRPr>
            </a:lvl1pPr>
          </a:lstStyle>
          <a:p>
            <a:r>
              <a:rPr lang="cs-CZ"/>
              <a:t>Dlouhý název příslušné prezentace</a:t>
            </a:r>
            <a:endParaRPr lang="cs-CZ" dirty="0"/>
          </a:p>
        </p:txBody>
      </p:sp>
      <p:sp>
        <p:nvSpPr>
          <p:cNvPr id="18" name="Title 17"/>
          <p:cNvSpPr>
            <a:spLocks noGrp="1"/>
          </p:cNvSpPr>
          <p:nvPr>
            <p:ph type="title"/>
          </p:nvPr>
        </p:nvSpPr>
        <p:spPr/>
        <p:txBody>
          <a:bodyPr/>
          <a:lstStyle>
            <a:lvl1pPr>
              <a:defRPr>
                <a:solidFill>
                  <a:schemeClr val="tx1"/>
                </a:solidFill>
              </a:defRPr>
            </a:lvl1pPr>
          </a:lstStyle>
          <a:p>
            <a:r>
              <a:rPr lang="en-US" dirty="0"/>
              <a:t>Click to edit Master title style</a:t>
            </a:r>
            <a:endParaRPr lang="cs-CZ" dirty="0"/>
          </a:p>
        </p:txBody>
      </p:sp>
      <p:pic>
        <p:nvPicPr>
          <p:cNvPr id="13" name="Obrázek 12">
            <a:extLst>
              <a:ext uri="{FF2B5EF4-FFF2-40B4-BE49-F238E27FC236}">
                <a16:creationId xmlns:a16="http://schemas.microsoft.com/office/drawing/2014/main" id="{451292B9-B0DA-4A20-A685-585E68CD46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6800" y="6328800"/>
            <a:ext cx="251066" cy="199259"/>
          </a:xfrm>
          <a:prstGeom prst="rect">
            <a:avLst/>
          </a:prstGeom>
        </p:spPr>
      </p:pic>
    </p:spTree>
  </p:cSld>
  <p:clrMapOvr>
    <a:masterClrMapping/>
  </p:clrMapOvr>
  <p:extLst>
    <p:ext uri="{DCECCB84-F9BA-43D5-87BE-67443E8EF086}">
      <p15:sldGuideLst xmlns:p15="http://schemas.microsoft.com/office/powerpoint/2012/main">
        <p15:guide id="1" pos="2880" userDrawn="1">
          <p15:clr>
            <a:srgbClr val="FBAE40"/>
          </p15:clr>
        </p15:guide>
        <p15:guide id="2"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0" name="Rectangle 19"/>
          <p:cNvSpPr/>
          <p:nvPr userDrawn="1"/>
        </p:nvSpPr>
        <p:spPr>
          <a:xfrm>
            <a:off x="496888" y="5359350"/>
            <a:ext cx="8156575" cy="2160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nchorCtr="0"/>
          <a:lstStyle/>
          <a:p>
            <a:pPr algn="l"/>
            <a:endParaRPr lang="cs-CZ" sz="1500" dirty="0">
              <a:solidFill>
                <a:schemeClr val="tx1"/>
              </a:solidFill>
            </a:endParaRPr>
          </a:p>
        </p:txBody>
      </p:sp>
      <p:sp>
        <p:nvSpPr>
          <p:cNvPr id="21" name="Rectangle 20"/>
          <p:cNvSpPr/>
          <p:nvPr userDrawn="1"/>
        </p:nvSpPr>
        <p:spPr>
          <a:xfrm>
            <a:off x="0" y="5467350"/>
            <a:ext cx="9144000" cy="139065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nchorCtr="0"/>
          <a:lstStyle/>
          <a:p>
            <a:pPr algn="l"/>
            <a:endParaRPr lang="cs-CZ" sz="1500" dirty="0">
              <a:solidFill>
                <a:schemeClr val="tx1"/>
              </a:solidFill>
            </a:endParaRPr>
          </a:p>
        </p:txBody>
      </p:sp>
      <p:sp>
        <p:nvSpPr>
          <p:cNvPr id="3" name="Subtitle 2"/>
          <p:cNvSpPr>
            <a:spLocks noGrp="1"/>
          </p:cNvSpPr>
          <p:nvPr>
            <p:ph type="subTitle" idx="1"/>
          </p:nvPr>
        </p:nvSpPr>
        <p:spPr>
          <a:xfrm>
            <a:off x="4067936" y="1509712"/>
            <a:ext cx="4585526" cy="1919288"/>
          </a:xfrm>
        </p:spPr>
        <p:txBody>
          <a:bodyPr anchor="t" anchorCtr="0"/>
          <a:lstStyle>
            <a:lvl1pPr marL="252000" indent="-252000" algn="r">
              <a:buClrTx/>
              <a:buFont typeface="Verdana" pitchFamily="34" charset="0"/>
              <a:buChar char="—"/>
              <a:defRPr sz="1500" b="1">
                <a:solidFill>
                  <a:schemeClr val="tx1"/>
                </a:solidFill>
              </a:defRPr>
            </a:lvl1pPr>
            <a:lvl2pPr marL="504000" indent="-252000" algn="r">
              <a:buClrTx/>
              <a:buFont typeface="Verdana" pitchFamily="34" charset="0"/>
              <a:buChar char="—"/>
              <a:defRPr sz="1500" b="0">
                <a:solidFill>
                  <a:schemeClr val="tx1"/>
                </a:solidFill>
              </a:defRPr>
            </a:lvl2pPr>
            <a:lvl3pPr marL="756000" indent="-216000" algn="r">
              <a:buClrTx/>
              <a:buFont typeface="Verdana" pitchFamily="34" charset="0"/>
              <a:buChar char="—"/>
              <a:defRPr sz="1100">
                <a:solidFill>
                  <a:schemeClr val="tx1"/>
                </a:solidFill>
              </a:defRPr>
            </a:lvl3pPr>
            <a:lvl4pPr marL="972000" indent="-216000" algn="r">
              <a:buClrTx/>
              <a:buFont typeface="Verdana" pitchFamily="34" charset="0"/>
              <a:buChar char="—"/>
              <a:defRPr sz="1100">
                <a:solidFill>
                  <a:schemeClr val="tx1"/>
                </a:solidFill>
              </a:defRPr>
            </a:lvl4pPr>
            <a:lvl5pPr marL="1188000" indent="-216000" algn="r">
              <a:buClrTx/>
              <a:buFont typeface="Verdana" pitchFamily="34" charset="0"/>
              <a:buChar char="—"/>
              <a:defRPr sz="1100">
                <a:solidFill>
                  <a:schemeClr val="tx1"/>
                </a:solidFill>
              </a:defRPr>
            </a:lvl5pPr>
            <a:lvl6pPr marL="1404000" indent="-216000" algn="r">
              <a:buClrTx/>
              <a:buFont typeface="Verdana" pitchFamily="34" charset="0"/>
              <a:buChar char="—"/>
              <a:defRPr sz="1100">
                <a:solidFill>
                  <a:schemeClr val="tx1"/>
                </a:solidFill>
              </a:defRPr>
            </a:lvl6pPr>
            <a:lvl7pPr marL="1620000" indent="-216000" algn="r">
              <a:buClrTx/>
              <a:buFont typeface="Verdana" pitchFamily="34" charset="0"/>
              <a:buChar char="—"/>
              <a:defRPr sz="1100">
                <a:solidFill>
                  <a:schemeClr val="tx1"/>
                </a:solidFill>
              </a:defRPr>
            </a:lvl7pPr>
            <a:lvl8pPr marL="1836000" indent="-216000" algn="r">
              <a:buClrTx/>
              <a:buFont typeface="Verdana" pitchFamily="34" charset="0"/>
              <a:buChar char="—"/>
              <a:defRPr sz="1100">
                <a:solidFill>
                  <a:schemeClr val="tx1"/>
                </a:solidFill>
              </a:defRPr>
            </a:lvl8pPr>
            <a:lvl9pPr marL="2052000" indent="-216000" algn="r">
              <a:buClrTx/>
              <a:buFont typeface="Verdana" pitchFamily="34" charset="0"/>
              <a:buChar char="—"/>
              <a:defRPr sz="1100">
                <a:solidFill>
                  <a:schemeClr val="tx1"/>
                </a:solidFill>
              </a:defRPr>
            </a:lvl9pPr>
          </a:lstStyle>
          <a:p>
            <a:r>
              <a:rPr lang="en-US" dirty="0"/>
              <a:t>Click to edit Master subtitle style</a:t>
            </a:r>
            <a:endParaRPr lang="cs-CZ"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9" name="Text Placeholder 13"/>
          <p:cNvSpPr>
            <a:spLocks noGrp="1"/>
          </p:cNvSpPr>
          <p:nvPr>
            <p:ph type="body" sz="quarter" idx="13"/>
          </p:nvPr>
        </p:nvSpPr>
        <p:spPr>
          <a:xfrm>
            <a:off x="496888" y="6327368"/>
            <a:ext cx="8156575" cy="221070"/>
          </a:xfrm>
        </p:spPr>
        <p:txBody>
          <a:bodyPr anchor="b" anchorCtr="0"/>
          <a:lstStyle>
            <a:lvl1pPr marL="216000" indent="-216000">
              <a:buClrTx/>
              <a:defRPr sz="1100" b="1">
                <a:solidFill>
                  <a:schemeClr val="tx1"/>
                </a:solidFill>
              </a:defRPr>
            </a:lvl1pPr>
            <a:lvl2pPr marL="432000" indent="-216000">
              <a:buClrTx/>
              <a:defRPr sz="1100" b="0">
                <a:solidFill>
                  <a:schemeClr val="tx1"/>
                </a:solidFill>
              </a:defRPr>
            </a:lvl2pPr>
            <a:lvl3pPr marL="648000" indent="-216000">
              <a:buClrTx/>
              <a:defRPr sz="1100" b="0">
                <a:solidFill>
                  <a:schemeClr val="tx1"/>
                </a:solidFill>
              </a:defRPr>
            </a:lvl3pPr>
            <a:lvl4pPr marL="900000" indent="-216000">
              <a:buClrTx/>
              <a:defRPr sz="1100" b="0">
                <a:solidFill>
                  <a:schemeClr val="tx1"/>
                </a:solidFill>
              </a:defRPr>
            </a:lvl4pPr>
            <a:lvl5pPr marL="1152000" indent="-216000">
              <a:buClrTx/>
              <a:defRPr sz="1100" b="0">
                <a:solidFill>
                  <a:schemeClr val="tx1"/>
                </a:solidFill>
              </a:defRPr>
            </a:lvl5pPr>
            <a:lvl6pPr marL="1368000" indent="-216000">
              <a:buClrTx/>
              <a:defRPr sz="1100" b="0">
                <a:solidFill>
                  <a:schemeClr val="tx1"/>
                </a:solidFill>
              </a:defRPr>
            </a:lvl6pPr>
            <a:lvl7pPr marL="1584000" indent="-216000">
              <a:buClrTx/>
              <a:defRPr sz="1100" b="0">
                <a:solidFill>
                  <a:schemeClr val="tx1"/>
                </a:solidFill>
              </a:defRPr>
            </a:lvl7pPr>
            <a:lvl8pPr marL="1800000" indent="-216000">
              <a:buClrTx/>
              <a:defRPr sz="1100" b="0">
                <a:solidFill>
                  <a:schemeClr val="tx1"/>
                </a:solidFill>
              </a:defRPr>
            </a:lvl8pPr>
            <a:lvl9pPr marL="2016000" indent="-216000">
              <a:buClrTx/>
              <a:defRPr sz="1100" b="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8" name="Title 7"/>
          <p:cNvSpPr>
            <a:spLocks noGrp="1"/>
          </p:cNvSpPr>
          <p:nvPr>
            <p:ph type="title"/>
          </p:nvPr>
        </p:nvSpPr>
        <p:spPr>
          <a:xfrm>
            <a:off x="4067936" y="357188"/>
            <a:ext cx="4585527" cy="803524"/>
          </a:xfrm>
        </p:spPr>
        <p:txBody>
          <a:bodyPr/>
          <a:lstStyle>
            <a:lvl1pPr algn="r">
              <a:defRPr/>
            </a:lvl1pPr>
          </a:lstStyle>
          <a:p>
            <a:r>
              <a:rPr lang="en-US" dirty="0"/>
              <a:t>Click to edit Master title style</a:t>
            </a:r>
            <a:endParaRPr lang="cs-CZ" dirty="0"/>
          </a:p>
        </p:txBody>
      </p:sp>
      <p:sp>
        <p:nvSpPr>
          <p:cNvPr id="11" name="Text Placeholder 13"/>
          <p:cNvSpPr>
            <a:spLocks noGrp="1"/>
          </p:cNvSpPr>
          <p:nvPr>
            <p:ph type="body" sz="quarter" idx="15"/>
          </p:nvPr>
        </p:nvSpPr>
        <p:spPr>
          <a:xfrm>
            <a:off x="493712" y="5570625"/>
            <a:ext cx="8156575" cy="496800"/>
          </a:xfrm>
        </p:spPr>
        <p:txBody>
          <a:bodyPr anchor="t" anchorCtr="0"/>
          <a:lstStyle>
            <a:lvl1pPr marL="216000" indent="-216000">
              <a:buClrTx/>
              <a:defRPr sz="1100" b="0">
                <a:solidFill>
                  <a:schemeClr val="tx1"/>
                </a:solidFill>
              </a:defRPr>
            </a:lvl1pPr>
            <a:lvl2pPr marL="432000" indent="-216000">
              <a:buClrTx/>
              <a:defRPr sz="1100" b="0">
                <a:solidFill>
                  <a:schemeClr val="tx1"/>
                </a:solidFill>
              </a:defRPr>
            </a:lvl2pPr>
            <a:lvl3pPr marL="648000" indent="-216000">
              <a:buClrTx/>
              <a:defRPr sz="1100" b="0">
                <a:solidFill>
                  <a:schemeClr val="tx1"/>
                </a:solidFill>
              </a:defRPr>
            </a:lvl3pPr>
            <a:lvl4pPr marL="900000" indent="-216000">
              <a:buClrTx/>
              <a:defRPr sz="1100" b="0">
                <a:solidFill>
                  <a:schemeClr val="tx1"/>
                </a:solidFill>
              </a:defRPr>
            </a:lvl4pPr>
            <a:lvl5pPr marL="1152000" indent="-216000">
              <a:buClrTx/>
              <a:defRPr sz="1100" b="0">
                <a:solidFill>
                  <a:schemeClr val="tx1"/>
                </a:solidFill>
              </a:defRPr>
            </a:lvl5pPr>
            <a:lvl6pPr marL="1368000" indent="-216000">
              <a:buClrTx/>
              <a:defRPr sz="1100" b="0">
                <a:solidFill>
                  <a:schemeClr val="tx1"/>
                </a:solidFill>
              </a:defRPr>
            </a:lvl6pPr>
            <a:lvl7pPr marL="1584000" indent="-216000">
              <a:buClrTx/>
              <a:defRPr sz="1100" b="0">
                <a:solidFill>
                  <a:schemeClr val="tx1"/>
                </a:solidFill>
              </a:defRPr>
            </a:lvl7pPr>
            <a:lvl8pPr marL="1800000" indent="-216000">
              <a:buClrTx/>
              <a:defRPr sz="1100" b="0">
                <a:solidFill>
                  <a:schemeClr val="tx1"/>
                </a:solidFill>
              </a:defRPr>
            </a:lvl8pPr>
            <a:lvl9pPr marL="2016000" indent="-216000">
              <a:buClrTx/>
              <a:defRPr sz="1100" b="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pic>
        <p:nvPicPr>
          <p:cNvPr id="12" name="Obrázek 11">
            <a:extLst>
              <a:ext uri="{FF2B5EF4-FFF2-40B4-BE49-F238E27FC236}">
                <a16:creationId xmlns:a16="http://schemas.microsoft.com/office/drawing/2014/main" id="{75C49D45-999F-4C4C-A226-5F2BA609ED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6800" y="432000"/>
            <a:ext cx="1713673" cy="635688"/>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6888" y="357188"/>
            <a:ext cx="8156575" cy="803524"/>
          </a:xfrm>
          <a:prstGeom prst="rect">
            <a:avLst/>
          </a:prstGeom>
        </p:spPr>
        <p:txBody>
          <a:bodyPr vert="horz" lIns="0" tIns="0" rIns="0" bIns="0" rtlCol="0" anchor="t">
            <a:noAutofit/>
          </a:bodyPr>
          <a:lstStyle/>
          <a:p>
            <a:r>
              <a:rPr lang="en-US" dirty="0"/>
              <a:t>Click to edit Master title style</a:t>
            </a:r>
            <a:endParaRPr lang="cs-CZ" dirty="0"/>
          </a:p>
        </p:txBody>
      </p:sp>
      <p:sp>
        <p:nvSpPr>
          <p:cNvPr id="3" name="Text Placeholder 2"/>
          <p:cNvSpPr>
            <a:spLocks noGrp="1"/>
          </p:cNvSpPr>
          <p:nvPr>
            <p:ph type="body" idx="1"/>
          </p:nvPr>
        </p:nvSpPr>
        <p:spPr>
          <a:xfrm>
            <a:off x="496888" y="1509713"/>
            <a:ext cx="8156575" cy="406155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4" name="Date Placeholder 3"/>
          <p:cNvSpPr>
            <a:spLocks noGrp="1"/>
          </p:cNvSpPr>
          <p:nvPr>
            <p:ph type="dt" sz="half" idx="2"/>
          </p:nvPr>
        </p:nvSpPr>
        <p:spPr>
          <a:xfrm>
            <a:off x="7164288" y="6327369"/>
            <a:ext cx="909464" cy="221070"/>
          </a:xfrm>
          <a:prstGeom prst="rect">
            <a:avLst/>
          </a:prstGeom>
        </p:spPr>
        <p:txBody>
          <a:bodyPr vert="horz" lIns="0" tIns="0" rIns="0" bIns="0" rtlCol="0" anchor="ctr"/>
          <a:lstStyle>
            <a:lvl1pPr algn="l">
              <a:defRPr sz="1100">
                <a:solidFill>
                  <a:schemeClr val="tx1"/>
                </a:solidFill>
              </a:defRPr>
            </a:lvl1pPr>
          </a:lstStyle>
          <a:p>
            <a:endParaRPr lang="cs-CZ" dirty="0"/>
          </a:p>
        </p:txBody>
      </p:sp>
      <p:sp>
        <p:nvSpPr>
          <p:cNvPr id="5" name="Footer Placeholder 4"/>
          <p:cNvSpPr>
            <a:spLocks noGrp="1"/>
          </p:cNvSpPr>
          <p:nvPr>
            <p:ph type="ftr" sz="quarter" idx="3"/>
          </p:nvPr>
        </p:nvSpPr>
        <p:spPr>
          <a:xfrm>
            <a:off x="917536" y="6327369"/>
            <a:ext cx="5742696" cy="221070"/>
          </a:xfrm>
          <a:prstGeom prst="rect">
            <a:avLst/>
          </a:prstGeom>
        </p:spPr>
        <p:txBody>
          <a:bodyPr vert="horz" lIns="0" tIns="0" rIns="0" bIns="0" rtlCol="0" anchor="ctr"/>
          <a:lstStyle>
            <a:lvl1pPr algn="l">
              <a:defRPr sz="1100">
                <a:solidFill>
                  <a:schemeClr val="tx1"/>
                </a:solidFill>
              </a:defRPr>
            </a:lvl1pPr>
          </a:lstStyle>
          <a:p>
            <a:r>
              <a:rPr lang="cs-CZ"/>
              <a:t>Dlouhý název příslušné prezentace</a:t>
            </a:r>
            <a:endParaRPr lang="cs-CZ" dirty="0"/>
          </a:p>
        </p:txBody>
      </p:sp>
      <p:sp>
        <p:nvSpPr>
          <p:cNvPr id="6" name="Slide Number Placeholder 5"/>
          <p:cNvSpPr>
            <a:spLocks noGrp="1"/>
          </p:cNvSpPr>
          <p:nvPr>
            <p:ph type="sldNum" sz="quarter" idx="4"/>
          </p:nvPr>
        </p:nvSpPr>
        <p:spPr>
          <a:xfrm>
            <a:off x="8172400" y="6327369"/>
            <a:ext cx="481063" cy="221070"/>
          </a:xfrm>
          <a:prstGeom prst="rect">
            <a:avLst/>
          </a:prstGeom>
        </p:spPr>
        <p:txBody>
          <a:bodyPr vert="horz" lIns="0" tIns="0" rIns="0" bIns="0" rtlCol="0" anchor="ctr"/>
          <a:lstStyle>
            <a:lvl1pPr algn="r">
              <a:defRPr sz="1100" b="1">
                <a:solidFill>
                  <a:schemeClr val="tx1"/>
                </a:solidFill>
              </a:defRPr>
            </a:lvl1pPr>
          </a:lstStyle>
          <a:p>
            <a:fld id="{D2BBFFE0-7584-47E7-90FA-15F39808A249}" type="slidenum">
              <a:rPr lang="cs-CZ" smtClean="0"/>
              <a:pPr/>
              <a:t>‹#›</a:t>
            </a:fld>
            <a:endParaRPr lang="cs-CZ" dirty="0"/>
          </a:p>
        </p:txBody>
      </p:sp>
      <p:pic>
        <p:nvPicPr>
          <p:cNvPr id="10" name="Obrázek 9">
            <a:extLst>
              <a:ext uri="{FF2B5EF4-FFF2-40B4-BE49-F238E27FC236}">
                <a16:creationId xmlns:a16="http://schemas.microsoft.com/office/drawing/2014/main" id="{7D52871A-25F2-4A43-92F2-20178E160DE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96800" y="6328800"/>
            <a:ext cx="251066" cy="19926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5" r:id="rId2"/>
    <p:sldLayoutId id="2147483650" r:id="rId3"/>
    <p:sldLayoutId id="2147483662" r:id="rId4"/>
    <p:sldLayoutId id="2147483663" r:id="rId5"/>
    <p:sldLayoutId id="2147483664" r:id="rId6"/>
    <p:sldLayoutId id="2147483661" r:id="rId7"/>
    <p:sldLayoutId id="2147483651" r:id="rId8"/>
    <p:sldLayoutId id="2147483660" r:id="rId9"/>
    <p:sldLayoutId id="2147483666" r:id="rId10"/>
  </p:sldLayoutIdLst>
  <p:hf hd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342900" indent="-342900" algn="l" defTabSz="914400" rtl="0" eaLnBrk="1" latinLnBrk="0" hangingPunct="1">
        <a:spcBef>
          <a:spcPts val="240"/>
        </a:spcBef>
        <a:buClr>
          <a:schemeClr val="tx2"/>
        </a:buClr>
        <a:buFont typeface="Verdana" pitchFamily="34" charset="0"/>
        <a:buChar char="—"/>
        <a:defRPr sz="2000" kern="1200">
          <a:solidFill>
            <a:schemeClr val="tx1"/>
          </a:solidFill>
          <a:latin typeface="+mn-lt"/>
          <a:ea typeface="+mn-ea"/>
          <a:cs typeface="+mn-cs"/>
        </a:defRPr>
      </a:lvl1pPr>
      <a:lvl2pPr marL="612000" indent="-252000" algn="l" defTabSz="914400" rtl="0" eaLnBrk="1" latinLnBrk="0" hangingPunct="1">
        <a:spcBef>
          <a:spcPts val="240"/>
        </a:spcBef>
        <a:buClrTx/>
        <a:buFont typeface="Verdana" pitchFamily="34" charset="0"/>
        <a:buChar char="—"/>
        <a:defRPr sz="1500" b="1" kern="1200">
          <a:solidFill>
            <a:schemeClr val="tx1"/>
          </a:solidFill>
          <a:latin typeface="+mn-lt"/>
          <a:ea typeface="+mn-ea"/>
          <a:cs typeface="+mn-cs"/>
        </a:defRPr>
      </a:lvl2pPr>
      <a:lvl3pPr marL="864000" indent="-252000" algn="l" defTabSz="914400" rtl="0" eaLnBrk="1" latinLnBrk="0" hangingPunct="1">
        <a:spcBef>
          <a:spcPct val="20000"/>
        </a:spcBef>
        <a:buFont typeface="Verdana" pitchFamily="34" charset="0"/>
        <a:buChar char="—"/>
        <a:defRPr sz="1500" b="0" kern="1200">
          <a:solidFill>
            <a:schemeClr val="tx1"/>
          </a:solidFill>
          <a:latin typeface="+mn-lt"/>
          <a:ea typeface="+mn-ea"/>
          <a:cs typeface="+mn-cs"/>
        </a:defRPr>
      </a:lvl3pPr>
      <a:lvl4pPr marL="1116000" indent="-216000" algn="l" defTabSz="914400" rtl="0" eaLnBrk="1" latinLnBrk="0" hangingPunct="1">
        <a:spcBef>
          <a:spcPct val="20000"/>
        </a:spcBef>
        <a:buFont typeface="Verdana" pitchFamily="34" charset="0"/>
        <a:buChar char="—"/>
        <a:defRPr sz="1100" b="1" kern="1200">
          <a:solidFill>
            <a:schemeClr val="tx1"/>
          </a:solidFill>
          <a:latin typeface="+mn-lt"/>
          <a:ea typeface="+mn-ea"/>
          <a:cs typeface="+mn-cs"/>
        </a:defRPr>
      </a:lvl4pPr>
      <a:lvl5pPr marL="1332000" indent="-216000" algn="l" defTabSz="914400" rtl="0" eaLnBrk="1" latinLnBrk="0" hangingPunct="1">
        <a:spcBef>
          <a:spcPct val="20000"/>
        </a:spcBef>
        <a:buFont typeface="Verdana" pitchFamily="34" charset="0"/>
        <a:buChar char="—"/>
        <a:defRPr sz="1100" b="0" kern="1200">
          <a:solidFill>
            <a:schemeClr val="tx1"/>
          </a:solidFill>
          <a:latin typeface="+mn-lt"/>
          <a:ea typeface="+mn-ea"/>
          <a:cs typeface="+mn-cs"/>
        </a:defRPr>
      </a:lvl5pPr>
      <a:lvl6pPr marL="1548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6pPr>
      <a:lvl7pPr marL="1764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7pPr>
      <a:lvl8pPr marL="1980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8pPr>
      <a:lvl9pPr marL="2196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9pPr>
    </p:bodyStyle>
    <p:otherStyle>
      <a:defPPr>
        <a:defRPr lang="cs-CZ"/>
      </a:defPPr>
      <a:lvl1pPr marL="0" algn="l" defTabSz="914400" rtl="0" eaLnBrk="1" latinLnBrk="0" hangingPunct="1">
        <a:defRPr sz="1500" kern="1200">
          <a:solidFill>
            <a:schemeClr val="tx1"/>
          </a:solidFill>
          <a:latin typeface="+mn-lt"/>
          <a:ea typeface="+mn-ea"/>
          <a:cs typeface="+mn-cs"/>
        </a:defRPr>
      </a:lvl1pPr>
      <a:lvl2pPr marL="457200" algn="l" defTabSz="914400" rtl="0" eaLnBrk="1" latinLnBrk="0" hangingPunct="1">
        <a:defRPr sz="1500" kern="1200">
          <a:solidFill>
            <a:schemeClr val="tx1"/>
          </a:solidFill>
          <a:latin typeface="+mn-lt"/>
          <a:ea typeface="+mn-ea"/>
          <a:cs typeface="+mn-cs"/>
        </a:defRPr>
      </a:lvl2pPr>
      <a:lvl3pPr marL="914400" algn="l" defTabSz="914400" rtl="0" eaLnBrk="1" latinLnBrk="0" hangingPunct="1">
        <a:defRPr sz="1500" kern="1200">
          <a:solidFill>
            <a:schemeClr val="tx1"/>
          </a:solidFill>
          <a:latin typeface="+mn-lt"/>
          <a:ea typeface="+mn-ea"/>
          <a:cs typeface="+mn-cs"/>
        </a:defRPr>
      </a:lvl3pPr>
      <a:lvl4pPr marL="1371600" algn="l" defTabSz="914400" rtl="0" eaLnBrk="1" latinLnBrk="0" hangingPunct="1">
        <a:defRPr sz="1500" kern="1200">
          <a:solidFill>
            <a:schemeClr val="tx1"/>
          </a:solidFill>
          <a:latin typeface="+mn-lt"/>
          <a:ea typeface="+mn-ea"/>
          <a:cs typeface="+mn-cs"/>
        </a:defRPr>
      </a:lvl4pPr>
      <a:lvl5pPr marL="1828800" algn="l" defTabSz="914400" rtl="0" eaLnBrk="1" latinLnBrk="0" hangingPunct="1">
        <a:defRPr sz="1500" kern="1200">
          <a:solidFill>
            <a:schemeClr val="tx1"/>
          </a:solidFill>
          <a:latin typeface="+mn-lt"/>
          <a:ea typeface="+mn-ea"/>
          <a:cs typeface="+mn-cs"/>
        </a:defRPr>
      </a:lvl5pPr>
      <a:lvl6pPr marL="2286000" algn="l" defTabSz="914400" rtl="0" eaLnBrk="1" latinLnBrk="0" hangingPunct="1">
        <a:defRPr sz="1500" kern="1200">
          <a:solidFill>
            <a:schemeClr val="tx1"/>
          </a:solidFill>
          <a:latin typeface="+mn-lt"/>
          <a:ea typeface="+mn-ea"/>
          <a:cs typeface="+mn-cs"/>
        </a:defRPr>
      </a:lvl6pPr>
      <a:lvl7pPr marL="2743200" algn="l" defTabSz="914400" rtl="0" eaLnBrk="1" latinLnBrk="0" hangingPunct="1">
        <a:defRPr sz="1500" kern="1200">
          <a:solidFill>
            <a:schemeClr val="tx1"/>
          </a:solidFill>
          <a:latin typeface="+mn-lt"/>
          <a:ea typeface="+mn-ea"/>
          <a:cs typeface="+mn-cs"/>
        </a:defRPr>
      </a:lvl7pPr>
      <a:lvl8pPr marL="3200400" algn="l" defTabSz="914400" rtl="0" eaLnBrk="1" latinLnBrk="0" hangingPunct="1">
        <a:defRPr sz="1500" kern="1200">
          <a:solidFill>
            <a:schemeClr val="tx1"/>
          </a:solidFill>
          <a:latin typeface="+mn-lt"/>
          <a:ea typeface="+mn-ea"/>
          <a:cs typeface="+mn-cs"/>
        </a:defRPr>
      </a:lvl8pPr>
      <a:lvl9pPr marL="3657600" algn="l" defTabSz="914400"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orient="horz" pos="3444" userDrawn="1">
          <p15:clr>
            <a:srgbClr val="F26B43"/>
          </p15:clr>
        </p15:guide>
        <p15:guide id="4" pos="314" userDrawn="1">
          <p15:clr>
            <a:srgbClr val="F26B43"/>
          </p15:clr>
        </p15:guide>
        <p15:guide id="5" pos="5446" userDrawn="1">
          <p15:clr>
            <a:srgbClr val="F26B43"/>
          </p15:clr>
        </p15:guide>
        <p15:guide id="6" orient="horz" pos="337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4.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84.png"/></Relationships>
</file>

<file path=ppt/slides/_rels/slide2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86.png"/></Relationships>
</file>

<file path=ppt/slides/_rels/slide2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89.png"/></Relationships>
</file>

<file path=ppt/slides/_rels/slide2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9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94.png"/><Relationship Id="rId4" Type="http://schemas.openxmlformats.org/officeDocument/2006/relationships/image" Target="../media/image93.png"/></Relationships>
</file>

<file path=ppt/slides/_rels/slide3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97.png"/><Relationship Id="rId4" Type="http://schemas.openxmlformats.org/officeDocument/2006/relationships/image" Target="../media/image96.png"/></Relationships>
</file>

<file path=ppt/slides/_rels/slide3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04.png"/></Relationships>
</file>

<file path=ppt/slides/_rels/slide4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107.png"/><Relationship Id="rId4" Type="http://schemas.openxmlformats.org/officeDocument/2006/relationships/image" Target="../media/image10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110.png"/><Relationship Id="rId4" Type="http://schemas.openxmlformats.org/officeDocument/2006/relationships/image" Target="../media/image10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a:t>Zpracování výkresu</a:t>
            </a:r>
          </a:p>
        </p:txBody>
      </p:sp>
      <p:sp>
        <p:nvSpPr>
          <p:cNvPr id="6" name="Subtitle 5"/>
          <p:cNvSpPr>
            <a:spLocks noGrp="1"/>
          </p:cNvSpPr>
          <p:nvPr>
            <p:ph type="subTitle" idx="1"/>
          </p:nvPr>
        </p:nvSpPr>
        <p:spPr/>
        <p:txBody>
          <a:bodyPr/>
          <a:lstStyle/>
          <a:p>
            <a:pPr marL="0" indent="0">
              <a:buNone/>
            </a:pPr>
            <a:r>
              <a:rPr lang="cs-CZ" dirty="0"/>
              <a:t>Školící kurz pro získání oprávnění podle předpisu ZAM1</a:t>
            </a:r>
          </a:p>
        </p:txBody>
      </p:sp>
      <p:sp>
        <p:nvSpPr>
          <p:cNvPr id="12" name="Text Placeholder 11"/>
          <p:cNvSpPr>
            <a:spLocks noGrp="1"/>
          </p:cNvSpPr>
          <p:nvPr>
            <p:ph type="body" sz="quarter" idx="13"/>
          </p:nvPr>
        </p:nvSpPr>
        <p:spPr/>
        <p:txBody>
          <a:bodyPr/>
          <a:lstStyle/>
          <a:p>
            <a:pPr marL="0" indent="0">
              <a:buNone/>
            </a:pPr>
            <a:r>
              <a:rPr lang="cs-CZ" dirty="0" err="1"/>
              <a:t>Teams</a:t>
            </a:r>
            <a:r>
              <a:rPr lang="it-IT" dirty="0"/>
              <a:t>  </a:t>
            </a:r>
            <a:r>
              <a:rPr lang="cs-CZ" dirty="0"/>
              <a:t>7</a:t>
            </a:r>
            <a:r>
              <a:rPr lang="it-IT" dirty="0"/>
              <a:t>. </a:t>
            </a:r>
            <a:r>
              <a:rPr lang="cs-CZ" dirty="0"/>
              <a:t>11</a:t>
            </a:r>
            <a:r>
              <a:rPr lang="it-IT" dirty="0"/>
              <a:t>. 20</a:t>
            </a:r>
            <a:r>
              <a:rPr lang="cs-CZ" dirty="0"/>
              <a:t>23</a:t>
            </a:r>
            <a:r>
              <a:rPr lang="it-IT" dirty="0"/>
              <a:t> </a:t>
            </a:r>
            <a:endParaRPr lang="cs-CZ" dirty="0"/>
          </a:p>
        </p:txBody>
      </p:sp>
      <p:sp>
        <p:nvSpPr>
          <p:cNvPr id="13" name="Text Placeholder 12"/>
          <p:cNvSpPr>
            <a:spLocks noGrp="1"/>
          </p:cNvSpPr>
          <p:nvPr>
            <p:ph type="body" sz="quarter" idx="14"/>
          </p:nvPr>
        </p:nvSpPr>
        <p:spPr/>
        <p:txBody>
          <a:bodyPr/>
          <a:lstStyle/>
          <a:p>
            <a:pPr marL="0" indent="0">
              <a:buNone/>
            </a:pPr>
            <a:r>
              <a:rPr lang="cs-CZ" dirty="0"/>
              <a:t>Hana Hrabcová </a:t>
            </a:r>
          </a:p>
          <a:p>
            <a:pPr marL="0" lvl="1" indent="0">
              <a:buNone/>
            </a:pPr>
            <a:r>
              <a:rPr lang="cs-CZ" dirty="0"/>
              <a:t>SŽG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altLang="cs-CZ" sz="1800" dirty="0">
                <a:cs typeface="Arial" charset="0"/>
              </a:rPr>
              <a:t>Tento způsob zákresu lze použít až od DM2022.</a:t>
            </a:r>
          </a:p>
          <a:p>
            <a:pPr marL="342900" lvl="1" indent="-342900">
              <a:buClr>
                <a:schemeClr val="tx2"/>
              </a:buClr>
            </a:pPr>
            <a:endParaRPr lang="cs-CZ" altLang="cs-CZ" sz="1800" b="0" dirty="0">
              <a:cs typeface="Arial" charset="0"/>
            </a:endParaRPr>
          </a:p>
          <a:p>
            <a:pPr marL="342900" lvl="1" indent="-342900">
              <a:buClr>
                <a:schemeClr val="tx2"/>
              </a:buClr>
            </a:pPr>
            <a:r>
              <a:rPr lang="cs-CZ" altLang="cs-CZ" sz="1800" b="0" dirty="0">
                <a:cs typeface="Arial" charset="0"/>
              </a:rPr>
              <a:t>Ve vrstvě 2 zůstala pouze značka začátku jazyka a krajního bodu výhybky (křižovatky).</a:t>
            </a:r>
          </a:p>
          <a:p>
            <a:pPr marL="342900" lvl="1" indent="-342900">
              <a:buClr>
                <a:schemeClr val="tx2"/>
              </a:buClr>
            </a:pPr>
            <a:endParaRPr lang="cs-CZ" altLang="cs-CZ" sz="1800" b="0" dirty="0">
              <a:cs typeface="Arial" charset="0"/>
            </a:endParaRPr>
          </a:p>
          <a:p>
            <a:pPr marL="342900" lvl="1" indent="-342900">
              <a:buClr>
                <a:schemeClr val="tx2"/>
              </a:buClr>
            </a:pPr>
            <a:endParaRPr lang="cs-CZ" altLang="cs-CZ" sz="1800" b="0" dirty="0">
              <a:cs typeface="Arial" charset="0"/>
            </a:endParaRPr>
          </a:p>
          <a:p>
            <a:pPr marL="342900" lvl="1" indent="-342900">
              <a:buClr>
                <a:schemeClr val="tx2"/>
              </a:buClr>
            </a:pPr>
            <a:r>
              <a:rPr lang="cs-CZ" altLang="cs-CZ" sz="1800" b="0" dirty="0">
                <a:cs typeface="Arial" charset="0"/>
              </a:rPr>
              <a:t>Značky výhybek podle TNŽ 013412 již v datovém modelu 2022 nejsou k dispozici.</a:t>
            </a:r>
          </a:p>
          <a:p>
            <a:pPr marL="342900" lvl="1" indent="-342900">
              <a:buClr>
                <a:schemeClr val="tx2"/>
              </a:buClr>
            </a:pPr>
            <a:endParaRPr lang="cs-CZ" altLang="cs-CZ" sz="1800" b="0" dirty="0">
              <a:cs typeface="Arial" charset="0"/>
            </a:endParaRPr>
          </a:p>
          <a:p>
            <a:pPr marL="342900" lvl="1" indent="-342900">
              <a:buClr>
                <a:schemeClr val="tx2"/>
              </a:buClr>
            </a:pPr>
            <a:endParaRPr lang="cs-CZ" altLang="cs-CZ" sz="1800" b="0" dirty="0">
              <a:cs typeface="Arial" charset="0"/>
            </a:endParaRPr>
          </a:p>
          <a:p>
            <a:pPr marL="342900" lvl="1" indent="-342900">
              <a:buClr>
                <a:schemeClr val="tx2"/>
              </a:buClr>
            </a:pPr>
            <a:r>
              <a:rPr lang="cs-CZ" altLang="cs-CZ" sz="1800" b="0" dirty="0">
                <a:cs typeface="Arial" charset="0"/>
              </a:rPr>
              <a:t>Krajní bod – v případě posunutých styků/svarů vůči sobě měřit ten nejbližší styk/svar před začátkem jazyka a za srdcovkou. </a:t>
            </a:r>
          </a:p>
          <a:p>
            <a:pPr marL="342900" lvl="1" indent="-342900">
              <a:buClr>
                <a:schemeClr val="tx2"/>
              </a:buClr>
            </a:pPr>
            <a:r>
              <a:rPr lang="cs-CZ" altLang="cs-CZ" sz="1800" b="0" dirty="0">
                <a:cs typeface="Arial" charset="0"/>
              </a:rPr>
              <a:t>Pokud je krajním bodem izolovaný styk, je nutno zakreslit obě značky na jeden zaměřený bod.</a:t>
            </a:r>
          </a:p>
          <a:p>
            <a:endParaRPr lang="cs-CZ" altLang="cs-CZ" sz="1800" b="1" dirty="0">
              <a:cs typeface="Arial" charset="0"/>
            </a:endParaRPr>
          </a:p>
          <a:p>
            <a:endParaRPr lang="cs-CZ" altLang="cs-CZ" sz="1800" b="1" dirty="0">
              <a:cs typeface="Arial" charset="0"/>
            </a:endParaRPr>
          </a:p>
          <a:p>
            <a:endParaRPr lang="cs-CZ" altLang="cs-CZ" sz="1800" b="1" dirty="0">
              <a:cs typeface="Arial" charset="0"/>
            </a:endParaRPr>
          </a:p>
          <a:p>
            <a:pPr marL="0" indent="0">
              <a:buNone/>
            </a:pPr>
            <a:endParaRPr lang="cs-CZ" sz="1600" dirty="0"/>
          </a:p>
        </p:txBody>
      </p:sp>
      <p:sp>
        <p:nvSpPr>
          <p:cNvPr id="3" name="Zástupný symbol pro text 2"/>
          <p:cNvSpPr>
            <a:spLocks noGrp="1"/>
          </p:cNvSpPr>
          <p:nvPr>
            <p:ph type="body" sz="quarter" idx="13"/>
          </p:nvPr>
        </p:nvSpPr>
        <p:spPr/>
        <p:txBody>
          <a:bodyPr/>
          <a:lstStyle/>
          <a:p>
            <a:endParaRPr lang="cs-CZ" dirty="0"/>
          </a:p>
        </p:txBody>
      </p:sp>
      <p:sp>
        <p:nvSpPr>
          <p:cNvPr id="4" name="Nadpis 3"/>
          <p:cNvSpPr>
            <a:spLocks noGrp="1"/>
          </p:cNvSpPr>
          <p:nvPr>
            <p:ph type="title"/>
          </p:nvPr>
        </p:nvSpPr>
        <p:spPr/>
        <p:txBody>
          <a:bodyPr/>
          <a:lstStyle/>
          <a:p>
            <a:r>
              <a:rPr lang="cs-CZ" altLang="cs-CZ" dirty="0"/>
              <a:t>Kresba výhybky </a:t>
            </a:r>
            <a:br>
              <a:rPr lang="cs-CZ" altLang="cs-CZ" dirty="0"/>
            </a:br>
            <a:r>
              <a:rPr lang="cs-CZ" altLang="cs-CZ" dirty="0"/>
              <a:t>podle DM2022:</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10</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pic>
        <p:nvPicPr>
          <p:cNvPr id="9" name="Obrázek 8"/>
          <p:cNvPicPr>
            <a:picLocks noChangeAspect="1"/>
          </p:cNvPicPr>
          <p:nvPr/>
        </p:nvPicPr>
        <p:blipFill>
          <a:blip r:embed="rId3"/>
          <a:stretch>
            <a:fillRect/>
          </a:stretch>
        </p:blipFill>
        <p:spPr>
          <a:xfrm>
            <a:off x="4434086" y="282503"/>
            <a:ext cx="4115025" cy="969438"/>
          </a:xfrm>
          <a:prstGeom prst="rect">
            <a:avLst/>
          </a:prstGeom>
        </p:spPr>
      </p:pic>
      <p:pic>
        <p:nvPicPr>
          <p:cNvPr id="8" name="Obrázek 7"/>
          <p:cNvPicPr>
            <a:picLocks noChangeAspect="1"/>
          </p:cNvPicPr>
          <p:nvPr/>
        </p:nvPicPr>
        <p:blipFill>
          <a:blip r:embed="rId4"/>
          <a:stretch>
            <a:fillRect/>
          </a:stretch>
        </p:blipFill>
        <p:spPr>
          <a:xfrm>
            <a:off x="4209724" y="3661634"/>
            <a:ext cx="428685" cy="504895"/>
          </a:xfrm>
          <a:prstGeom prst="rect">
            <a:avLst/>
          </a:prstGeom>
        </p:spPr>
      </p:pic>
      <p:pic>
        <p:nvPicPr>
          <p:cNvPr id="10" name="Obrázek 9"/>
          <p:cNvPicPr>
            <a:picLocks noChangeAspect="1"/>
          </p:cNvPicPr>
          <p:nvPr/>
        </p:nvPicPr>
        <p:blipFill>
          <a:blip r:embed="rId5"/>
          <a:stretch>
            <a:fillRect/>
          </a:stretch>
        </p:blipFill>
        <p:spPr>
          <a:xfrm>
            <a:off x="4638409" y="3623529"/>
            <a:ext cx="533474" cy="552527"/>
          </a:xfrm>
          <a:prstGeom prst="rect">
            <a:avLst/>
          </a:prstGeom>
        </p:spPr>
      </p:pic>
      <p:pic>
        <p:nvPicPr>
          <p:cNvPr id="12" name="Obrázek 11"/>
          <p:cNvPicPr>
            <a:picLocks noChangeAspect="1"/>
          </p:cNvPicPr>
          <p:nvPr/>
        </p:nvPicPr>
        <p:blipFill>
          <a:blip r:embed="rId6"/>
          <a:stretch>
            <a:fillRect/>
          </a:stretch>
        </p:blipFill>
        <p:spPr>
          <a:xfrm>
            <a:off x="5265542" y="3633056"/>
            <a:ext cx="495369" cy="514422"/>
          </a:xfrm>
          <a:prstGeom prst="rect">
            <a:avLst/>
          </a:prstGeom>
        </p:spPr>
      </p:pic>
      <p:pic>
        <p:nvPicPr>
          <p:cNvPr id="14" name="Obrázek 13"/>
          <p:cNvPicPr>
            <a:picLocks noChangeAspect="1"/>
          </p:cNvPicPr>
          <p:nvPr/>
        </p:nvPicPr>
        <p:blipFill>
          <a:blip r:embed="rId7"/>
          <a:stretch>
            <a:fillRect/>
          </a:stretch>
        </p:blipFill>
        <p:spPr>
          <a:xfrm>
            <a:off x="5854570" y="3652681"/>
            <a:ext cx="495369" cy="562053"/>
          </a:xfrm>
          <a:prstGeom prst="rect">
            <a:avLst/>
          </a:prstGeom>
        </p:spPr>
      </p:pic>
      <p:pic>
        <p:nvPicPr>
          <p:cNvPr id="15" name="Obrázek 14"/>
          <p:cNvPicPr>
            <a:picLocks noChangeAspect="1"/>
          </p:cNvPicPr>
          <p:nvPr/>
        </p:nvPicPr>
        <p:blipFill>
          <a:blip r:embed="rId8"/>
          <a:stretch>
            <a:fillRect/>
          </a:stretch>
        </p:blipFill>
        <p:spPr>
          <a:xfrm>
            <a:off x="6851495" y="3681484"/>
            <a:ext cx="819264" cy="523948"/>
          </a:xfrm>
          <a:prstGeom prst="rect">
            <a:avLst/>
          </a:prstGeom>
        </p:spPr>
      </p:pic>
      <p:pic>
        <p:nvPicPr>
          <p:cNvPr id="16" name="Obrázek 15"/>
          <p:cNvPicPr>
            <a:picLocks noChangeAspect="1"/>
          </p:cNvPicPr>
          <p:nvPr/>
        </p:nvPicPr>
        <p:blipFill>
          <a:blip r:embed="rId9"/>
          <a:stretch>
            <a:fillRect/>
          </a:stretch>
        </p:blipFill>
        <p:spPr>
          <a:xfrm>
            <a:off x="6316148" y="3652681"/>
            <a:ext cx="447737" cy="495369"/>
          </a:xfrm>
          <a:prstGeom prst="rect">
            <a:avLst/>
          </a:prstGeom>
        </p:spPr>
      </p:pic>
      <p:pic>
        <p:nvPicPr>
          <p:cNvPr id="17" name="Obrázek 16"/>
          <p:cNvPicPr>
            <a:picLocks noChangeAspect="1"/>
          </p:cNvPicPr>
          <p:nvPr/>
        </p:nvPicPr>
        <p:blipFill>
          <a:blip r:embed="rId10"/>
          <a:stretch>
            <a:fillRect/>
          </a:stretch>
        </p:blipFill>
        <p:spPr>
          <a:xfrm>
            <a:off x="4638409" y="2458232"/>
            <a:ext cx="522084" cy="343961"/>
          </a:xfrm>
          <a:prstGeom prst="rect">
            <a:avLst/>
          </a:prstGeom>
        </p:spPr>
      </p:pic>
      <p:pic>
        <p:nvPicPr>
          <p:cNvPr id="18" name="Obrázek 17"/>
          <p:cNvPicPr>
            <a:picLocks noChangeAspect="1"/>
          </p:cNvPicPr>
          <p:nvPr/>
        </p:nvPicPr>
        <p:blipFill>
          <a:blip r:embed="rId11"/>
          <a:stretch>
            <a:fillRect/>
          </a:stretch>
        </p:blipFill>
        <p:spPr>
          <a:xfrm>
            <a:off x="5567137" y="2458232"/>
            <a:ext cx="303228" cy="389865"/>
          </a:xfrm>
          <a:prstGeom prst="rect">
            <a:avLst/>
          </a:prstGeom>
        </p:spPr>
      </p:pic>
      <p:cxnSp>
        <p:nvCxnSpPr>
          <p:cNvPr id="11" name="Přímá spojnice 10"/>
          <p:cNvCxnSpPr/>
          <p:nvPr/>
        </p:nvCxnSpPr>
        <p:spPr>
          <a:xfrm>
            <a:off x="4071568" y="3681484"/>
            <a:ext cx="3726757" cy="465994"/>
          </a:xfrm>
          <a:prstGeom prst="line">
            <a:avLst/>
          </a:prstGeom>
          <a:ln>
            <a:headEnd type="none"/>
            <a:tailEnd type="none"/>
          </a:ln>
        </p:spPr>
        <p:style>
          <a:lnRef idx="1">
            <a:schemeClr val="accent2"/>
          </a:lnRef>
          <a:fillRef idx="0">
            <a:schemeClr val="accent2"/>
          </a:fillRef>
          <a:effectRef idx="0">
            <a:schemeClr val="accent2"/>
          </a:effectRef>
          <a:fontRef idx="minor">
            <a:schemeClr val="tx1"/>
          </a:fontRef>
        </p:style>
      </p:cxnSp>
      <p:cxnSp>
        <p:nvCxnSpPr>
          <p:cNvPr id="19" name="Přímá spojnice 18"/>
          <p:cNvCxnSpPr/>
          <p:nvPr/>
        </p:nvCxnSpPr>
        <p:spPr>
          <a:xfrm flipV="1">
            <a:off x="4102305" y="3681484"/>
            <a:ext cx="3788228" cy="465994"/>
          </a:xfrm>
          <a:prstGeom prst="line">
            <a:avLst/>
          </a:prstGeom>
          <a:ln>
            <a:headEnd type="none"/>
            <a:tailEnd type="non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77765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altLang="cs-CZ" sz="1600" dirty="0">
                <a:cs typeface="Arial" charset="0"/>
              </a:rPr>
              <a:t>Ve vrstvě 2 – pouze bodové značky a číslo výhybky:</a:t>
            </a:r>
          </a:p>
          <a:p>
            <a:endParaRPr lang="cs-CZ" altLang="cs-CZ" sz="1800" dirty="0">
              <a:cs typeface="Arial" charset="0"/>
            </a:endParaRPr>
          </a:p>
          <a:p>
            <a:endParaRPr lang="cs-CZ" altLang="cs-CZ" dirty="0">
              <a:cs typeface="Arial" charset="0"/>
            </a:endParaRPr>
          </a:p>
          <a:p>
            <a:pPr marL="0" indent="0">
              <a:buNone/>
            </a:pPr>
            <a:endParaRPr lang="cs-CZ" altLang="cs-CZ" sz="1800" dirty="0">
              <a:cs typeface="Arial" charset="0"/>
            </a:endParaRPr>
          </a:p>
          <a:p>
            <a:r>
              <a:rPr lang="cs-CZ" altLang="cs-CZ" sz="1600" dirty="0">
                <a:cs typeface="Arial" charset="0"/>
              </a:rPr>
              <a:t>Ve vrstvě 1 – kresba kolejiště bez duplicitního přetahování linií:</a:t>
            </a:r>
          </a:p>
          <a:p>
            <a:endParaRPr lang="cs-CZ" altLang="cs-CZ" sz="1800" dirty="0">
              <a:cs typeface="Arial" charset="0"/>
            </a:endParaRPr>
          </a:p>
          <a:p>
            <a:pPr marL="0" indent="0">
              <a:buNone/>
            </a:pPr>
            <a:endParaRPr lang="cs-CZ" altLang="cs-CZ" sz="2400" dirty="0">
              <a:cs typeface="Arial" charset="0"/>
            </a:endParaRPr>
          </a:p>
          <a:p>
            <a:pPr marL="0" indent="0">
              <a:buNone/>
            </a:pPr>
            <a:endParaRPr lang="cs-CZ" altLang="cs-CZ" sz="1600" dirty="0">
              <a:cs typeface="Arial" charset="0"/>
            </a:endParaRPr>
          </a:p>
          <a:p>
            <a:pPr lvl="1"/>
            <a:r>
              <a:rPr lang="cs-CZ" altLang="cs-CZ" sz="1100" dirty="0">
                <a:cs typeface="Arial" charset="0"/>
              </a:rPr>
              <a:t>Osa koleje hlavní větve začíná ve svaru před začátkem jazyka a pokračuje dále.</a:t>
            </a:r>
          </a:p>
          <a:p>
            <a:pPr lvl="1"/>
            <a:r>
              <a:rPr lang="cs-CZ" altLang="cs-CZ" sz="1100" dirty="0">
                <a:cs typeface="Arial" charset="0"/>
              </a:rPr>
              <a:t>Osa koleje odbočné větve začíná v začátku jazyka a pokračuje dále.</a:t>
            </a:r>
          </a:p>
          <a:p>
            <a:pPr lvl="1"/>
            <a:r>
              <a:rPr lang="cs-CZ" altLang="cs-CZ" sz="1100" dirty="0">
                <a:cs typeface="Arial" charset="0"/>
              </a:rPr>
              <a:t>Linie koleje se i nadále kreslí ve směru stoupajícího staničení.</a:t>
            </a:r>
          </a:p>
          <a:p>
            <a:pPr lvl="1"/>
            <a:endParaRPr lang="cs-CZ" altLang="cs-CZ" sz="600" dirty="0">
              <a:cs typeface="Arial" charset="0"/>
            </a:endParaRPr>
          </a:p>
          <a:p>
            <a:r>
              <a:rPr lang="cs-CZ" altLang="cs-CZ" sz="1600" dirty="0">
                <a:cs typeface="Arial" charset="0"/>
              </a:rPr>
              <a:t>Vrstva 1, 2 a 60 zároveň:</a:t>
            </a:r>
          </a:p>
          <a:p>
            <a:pPr marL="612000" lvl="2" indent="0">
              <a:buNone/>
            </a:pPr>
            <a:endParaRPr lang="cs-CZ" altLang="cs-CZ" sz="1800" dirty="0">
              <a:cs typeface="Arial" charset="0"/>
            </a:endParaRPr>
          </a:p>
          <a:p>
            <a:pPr marL="0" indent="0">
              <a:buNone/>
            </a:pPr>
            <a:endParaRPr lang="cs-CZ" sz="1600" dirty="0"/>
          </a:p>
        </p:txBody>
      </p:sp>
      <p:sp>
        <p:nvSpPr>
          <p:cNvPr id="3" name="Zástupný symbol pro text 2"/>
          <p:cNvSpPr>
            <a:spLocks noGrp="1"/>
          </p:cNvSpPr>
          <p:nvPr>
            <p:ph type="body" sz="quarter" idx="13"/>
          </p:nvPr>
        </p:nvSpPr>
        <p:spPr/>
        <p:txBody>
          <a:bodyPr/>
          <a:lstStyle/>
          <a:p>
            <a:endParaRPr lang="cs-CZ" dirty="0"/>
          </a:p>
        </p:txBody>
      </p:sp>
      <p:sp>
        <p:nvSpPr>
          <p:cNvPr id="4" name="Nadpis 3"/>
          <p:cNvSpPr>
            <a:spLocks noGrp="1"/>
          </p:cNvSpPr>
          <p:nvPr>
            <p:ph type="title"/>
          </p:nvPr>
        </p:nvSpPr>
        <p:spPr/>
        <p:txBody>
          <a:bodyPr/>
          <a:lstStyle/>
          <a:p>
            <a:r>
              <a:rPr lang="cs-CZ" altLang="cs-CZ" dirty="0"/>
              <a:t>Kresba výhybky </a:t>
            </a:r>
            <a:br>
              <a:rPr lang="cs-CZ" altLang="cs-CZ" dirty="0"/>
            </a:br>
            <a:r>
              <a:rPr lang="cs-CZ" altLang="cs-CZ" dirty="0"/>
              <a:t>podle DM2022:</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11</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pic>
        <p:nvPicPr>
          <p:cNvPr id="7" name="Obrázek 6"/>
          <p:cNvPicPr>
            <a:picLocks noChangeAspect="1"/>
          </p:cNvPicPr>
          <p:nvPr/>
        </p:nvPicPr>
        <p:blipFill>
          <a:blip r:embed="rId3"/>
          <a:stretch>
            <a:fillRect/>
          </a:stretch>
        </p:blipFill>
        <p:spPr>
          <a:xfrm>
            <a:off x="1439382" y="1803869"/>
            <a:ext cx="4174837" cy="869758"/>
          </a:xfrm>
          <a:prstGeom prst="rect">
            <a:avLst/>
          </a:prstGeom>
        </p:spPr>
      </p:pic>
      <p:pic>
        <p:nvPicPr>
          <p:cNvPr id="9" name="Obrázek 8"/>
          <p:cNvPicPr>
            <a:picLocks noChangeAspect="1"/>
          </p:cNvPicPr>
          <p:nvPr/>
        </p:nvPicPr>
        <p:blipFill>
          <a:blip r:embed="rId4"/>
          <a:stretch>
            <a:fillRect/>
          </a:stretch>
        </p:blipFill>
        <p:spPr>
          <a:xfrm>
            <a:off x="3614234" y="216310"/>
            <a:ext cx="4351572" cy="1025165"/>
          </a:xfrm>
          <a:prstGeom prst="rect">
            <a:avLst/>
          </a:prstGeom>
        </p:spPr>
      </p:pic>
      <p:pic>
        <p:nvPicPr>
          <p:cNvPr id="11" name="Obrázek 10"/>
          <p:cNvPicPr>
            <a:picLocks noChangeAspect="1"/>
          </p:cNvPicPr>
          <p:nvPr/>
        </p:nvPicPr>
        <p:blipFill>
          <a:blip r:embed="rId5"/>
          <a:stretch>
            <a:fillRect/>
          </a:stretch>
        </p:blipFill>
        <p:spPr>
          <a:xfrm>
            <a:off x="1439381" y="4919329"/>
            <a:ext cx="6576041" cy="1294658"/>
          </a:xfrm>
          <a:prstGeom prst="rect">
            <a:avLst/>
          </a:prstGeom>
        </p:spPr>
      </p:pic>
      <p:pic>
        <p:nvPicPr>
          <p:cNvPr id="13" name="Obrázek 12"/>
          <p:cNvPicPr>
            <a:picLocks noChangeAspect="1"/>
          </p:cNvPicPr>
          <p:nvPr/>
        </p:nvPicPr>
        <p:blipFill>
          <a:blip r:embed="rId6"/>
          <a:stretch>
            <a:fillRect/>
          </a:stretch>
        </p:blipFill>
        <p:spPr>
          <a:xfrm>
            <a:off x="1439382" y="3013583"/>
            <a:ext cx="4174837" cy="890971"/>
          </a:xfrm>
          <a:prstGeom prst="rect">
            <a:avLst/>
          </a:prstGeom>
        </p:spPr>
      </p:pic>
    </p:spTree>
    <p:extLst>
      <p:ext uri="{BB962C8B-B14F-4D97-AF65-F5344CB8AC3E}">
        <p14:creationId xmlns:p14="http://schemas.microsoft.com/office/powerpoint/2010/main" val="146569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noFill/>
        </p:spPr>
        <p:txBody>
          <a:bodyPr/>
          <a:lstStyle/>
          <a:p>
            <a:r>
              <a:rPr lang="cs-CZ" altLang="cs-CZ" sz="1600" dirty="0">
                <a:cs typeface="Arial" charset="0"/>
              </a:rPr>
              <a:t>Ve vrstvě 2 – pouze bodové značky a číslo výhybky připojené k jazyku:</a:t>
            </a:r>
          </a:p>
          <a:p>
            <a:endParaRPr lang="cs-CZ" altLang="cs-CZ" sz="1800" dirty="0">
              <a:cs typeface="Arial" charset="0"/>
            </a:endParaRPr>
          </a:p>
          <a:p>
            <a:endParaRPr lang="cs-CZ" altLang="cs-CZ" dirty="0">
              <a:cs typeface="Arial" charset="0"/>
            </a:endParaRPr>
          </a:p>
          <a:p>
            <a:pPr marL="0" indent="0">
              <a:buNone/>
            </a:pPr>
            <a:endParaRPr lang="cs-CZ" altLang="cs-CZ" sz="1800" dirty="0">
              <a:cs typeface="Arial" charset="0"/>
            </a:endParaRPr>
          </a:p>
          <a:p>
            <a:r>
              <a:rPr lang="cs-CZ" altLang="cs-CZ" sz="1600" dirty="0">
                <a:cs typeface="Arial" charset="0"/>
              </a:rPr>
              <a:t>Ve vrstvě 1 – kresba kolejiště bez duplicitního přetahování linií:</a:t>
            </a:r>
          </a:p>
          <a:p>
            <a:endParaRPr lang="cs-CZ" altLang="cs-CZ" sz="1800" dirty="0">
              <a:cs typeface="Arial" charset="0"/>
            </a:endParaRPr>
          </a:p>
          <a:p>
            <a:pPr marL="0" indent="0">
              <a:buNone/>
            </a:pPr>
            <a:endParaRPr lang="cs-CZ" altLang="cs-CZ" sz="2400" dirty="0">
              <a:cs typeface="Arial" charset="0"/>
            </a:endParaRPr>
          </a:p>
          <a:p>
            <a:pPr marL="0" indent="0">
              <a:buNone/>
            </a:pPr>
            <a:endParaRPr lang="cs-CZ" altLang="cs-CZ" sz="1600" dirty="0">
              <a:cs typeface="Arial" charset="0"/>
            </a:endParaRPr>
          </a:p>
          <a:p>
            <a:pPr lvl="1"/>
            <a:r>
              <a:rPr lang="cs-CZ" altLang="cs-CZ" sz="1100" b="0" dirty="0">
                <a:cs typeface="Arial" charset="0"/>
              </a:rPr>
              <a:t>Osa koleje začíná a končí na krajním bodě výhybky.</a:t>
            </a:r>
          </a:p>
          <a:p>
            <a:pPr lvl="1"/>
            <a:r>
              <a:rPr lang="cs-CZ" altLang="cs-CZ" sz="1100" b="0" dirty="0">
                <a:cs typeface="Arial" charset="0"/>
              </a:rPr>
              <a:t>Krajní bod výhybky se u křižovatkové výhybky umísťuje na svar za srdcovkou (srdcovka je v obrázku níže znázorněna červenou tečkou).</a:t>
            </a:r>
          </a:p>
          <a:p>
            <a:pPr lvl="1"/>
            <a:r>
              <a:rPr lang="cs-CZ" altLang="cs-CZ" sz="1100" b="0" i="1" dirty="0">
                <a:cs typeface="Arial" charset="0"/>
              </a:rPr>
              <a:t>Modrá barva linie je jen pro ukázku, ve skutečnosti je to klasická bílá osa koleje.</a:t>
            </a:r>
            <a:endParaRPr lang="cs-CZ" altLang="cs-CZ" sz="800" b="0" i="1" dirty="0">
              <a:cs typeface="Arial" charset="0"/>
            </a:endParaRPr>
          </a:p>
          <a:p>
            <a:r>
              <a:rPr lang="cs-CZ" altLang="cs-CZ" sz="1600" dirty="0">
                <a:cs typeface="Arial" charset="0"/>
              </a:rPr>
              <a:t>Vrstva 1 a 2 zároveň:</a:t>
            </a:r>
          </a:p>
          <a:p>
            <a:pPr marL="612000" lvl="2" indent="0">
              <a:buNone/>
            </a:pPr>
            <a:endParaRPr lang="cs-CZ" altLang="cs-CZ" sz="1800" dirty="0">
              <a:cs typeface="Arial" charset="0"/>
            </a:endParaRPr>
          </a:p>
          <a:p>
            <a:pPr marL="0" indent="0">
              <a:buNone/>
            </a:pPr>
            <a:endParaRPr lang="cs-CZ" sz="1600" dirty="0"/>
          </a:p>
        </p:txBody>
      </p:sp>
      <p:sp>
        <p:nvSpPr>
          <p:cNvPr id="3" name="Zástupný symbol pro text 2"/>
          <p:cNvSpPr>
            <a:spLocks noGrp="1"/>
          </p:cNvSpPr>
          <p:nvPr>
            <p:ph type="body" sz="quarter" idx="13"/>
          </p:nvPr>
        </p:nvSpPr>
        <p:spPr/>
        <p:txBody>
          <a:bodyPr/>
          <a:lstStyle/>
          <a:p>
            <a:endParaRPr lang="cs-CZ" dirty="0"/>
          </a:p>
        </p:txBody>
      </p:sp>
      <p:sp>
        <p:nvSpPr>
          <p:cNvPr id="4" name="Nadpis 3"/>
          <p:cNvSpPr>
            <a:spLocks noGrp="1"/>
          </p:cNvSpPr>
          <p:nvPr>
            <p:ph type="title"/>
          </p:nvPr>
        </p:nvSpPr>
        <p:spPr/>
        <p:txBody>
          <a:bodyPr/>
          <a:lstStyle/>
          <a:p>
            <a:r>
              <a:rPr lang="cs-CZ" altLang="cs-CZ" dirty="0"/>
              <a:t>Kresba celé křižovatkové </a:t>
            </a:r>
            <a:br>
              <a:rPr lang="cs-CZ" altLang="cs-CZ" dirty="0"/>
            </a:br>
            <a:r>
              <a:rPr lang="cs-CZ" altLang="cs-CZ" dirty="0"/>
              <a:t>výhybky podle DM2022:</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12</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pic>
        <p:nvPicPr>
          <p:cNvPr id="8" name="Obrázek 7"/>
          <p:cNvPicPr>
            <a:picLocks noChangeAspect="1"/>
          </p:cNvPicPr>
          <p:nvPr/>
        </p:nvPicPr>
        <p:blipFill>
          <a:blip r:embed="rId3"/>
          <a:stretch>
            <a:fillRect/>
          </a:stretch>
        </p:blipFill>
        <p:spPr>
          <a:xfrm>
            <a:off x="5493253" y="386544"/>
            <a:ext cx="3160210" cy="588948"/>
          </a:xfrm>
          <a:prstGeom prst="rect">
            <a:avLst/>
          </a:prstGeom>
        </p:spPr>
      </p:pic>
      <p:cxnSp>
        <p:nvCxnSpPr>
          <p:cNvPr id="19" name="Přímá spojnice 18"/>
          <p:cNvCxnSpPr/>
          <p:nvPr/>
        </p:nvCxnSpPr>
        <p:spPr>
          <a:xfrm>
            <a:off x="5614219" y="178594"/>
            <a:ext cx="2975241" cy="982118"/>
          </a:xfrm>
          <a:prstGeom prst="line">
            <a:avLst/>
          </a:prstGeom>
          <a:ln w="31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flipV="1">
            <a:off x="5614219" y="333981"/>
            <a:ext cx="3039244" cy="766157"/>
          </a:xfrm>
          <a:prstGeom prst="line">
            <a:avLst/>
          </a:prstGeom>
          <a:ln w="31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24" name="Obrázek 23"/>
          <p:cNvPicPr>
            <a:picLocks noChangeAspect="1"/>
          </p:cNvPicPr>
          <p:nvPr/>
        </p:nvPicPr>
        <p:blipFill>
          <a:blip r:embed="rId4"/>
          <a:stretch>
            <a:fillRect/>
          </a:stretch>
        </p:blipFill>
        <p:spPr>
          <a:xfrm rot="5400000">
            <a:off x="3615105" y="702451"/>
            <a:ext cx="900000" cy="3098228"/>
          </a:xfrm>
          <a:prstGeom prst="rect">
            <a:avLst/>
          </a:prstGeom>
        </p:spPr>
      </p:pic>
      <p:pic>
        <p:nvPicPr>
          <p:cNvPr id="25" name="Obrázek 24"/>
          <p:cNvPicPr>
            <a:picLocks noChangeAspect="1"/>
          </p:cNvPicPr>
          <p:nvPr/>
        </p:nvPicPr>
        <p:blipFill>
          <a:blip r:embed="rId5"/>
          <a:stretch>
            <a:fillRect/>
          </a:stretch>
        </p:blipFill>
        <p:spPr>
          <a:xfrm rot="5400000">
            <a:off x="3607663" y="1588188"/>
            <a:ext cx="900000" cy="3710457"/>
          </a:xfrm>
          <a:prstGeom prst="rect">
            <a:avLst/>
          </a:prstGeom>
        </p:spPr>
      </p:pic>
      <p:pic>
        <p:nvPicPr>
          <p:cNvPr id="26" name="Obrázek 25"/>
          <p:cNvPicPr>
            <a:picLocks noChangeAspect="1"/>
          </p:cNvPicPr>
          <p:nvPr/>
        </p:nvPicPr>
        <p:blipFill>
          <a:blip r:embed="rId6"/>
          <a:stretch>
            <a:fillRect/>
          </a:stretch>
        </p:blipFill>
        <p:spPr>
          <a:xfrm rot="5400000">
            <a:off x="3666566" y="3079808"/>
            <a:ext cx="1362071" cy="5132855"/>
          </a:xfrm>
          <a:prstGeom prst="rect">
            <a:avLst/>
          </a:prstGeom>
        </p:spPr>
      </p:pic>
      <p:sp>
        <p:nvSpPr>
          <p:cNvPr id="28" name="Ovál 27"/>
          <p:cNvSpPr/>
          <p:nvPr/>
        </p:nvSpPr>
        <p:spPr>
          <a:xfrm>
            <a:off x="2889471" y="5400508"/>
            <a:ext cx="73672" cy="73672"/>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nchorCtr="0"/>
          <a:lstStyle/>
          <a:p>
            <a:pPr algn="l"/>
            <a:endParaRPr lang="cs-CZ" sz="1500" dirty="0">
              <a:solidFill>
                <a:schemeClr val="tx1"/>
              </a:solidFill>
            </a:endParaRPr>
          </a:p>
        </p:txBody>
      </p:sp>
      <p:sp>
        <p:nvSpPr>
          <p:cNvPr id="29" name="Ovál 28"/>
          <p:cNvSpPr/>
          <p:nvPr/>
        </p:nvSpPr>
        <p:spPr>
          <a:xfrm>
            <a:off x="5507207" y="5794380"/>
            <a:ext cx="73672" cy="73672"/>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nchorCtr="0"/>
          <a:lstStyle/>
          <a:p>
            <a:pPr algn="l"/>
            <a:endParaRPr lang="cs-CZ" sz="1500" dirty="0">
              <a:solidFill>
                <a:schemeClr val="tx1"/>
              </a:solidFill>
            </a:endParaRPr>
          </a:p>
        </p:txBody>
      </p:sp>
    </p:spTree>
    <p:extLst>
      <p:ext uri="{BB962C8B-B14F-4D97-AF65-F5344CB8AC3E}">
        <p14:creationId xmlns:p14="http://schemas.microsoft.com/office/powerpoint/2010/main" val="864427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altLang="cs-CZ" sz="1600" dirty="0">
                <a:cs typeface="Arial" charset="0"/>
              </a:rPr>
              <a:t>Poloviční křižovatková výhybka = analogie celé křižovatkové výhybky:</a:t>
            </a:r>
          </a:p>
          <a:p>
            <a:endParaRPr lang="cs-CZ" altLang="cs-CZ" sz="1800" dirty="0">
              <a:cs typeface="Arial" charset="0"/>
            </a:endParaRPr>
          </a:p>
          <a:p>
            <a:endParaRPr lang="cs-CZ" altLang="cs-CZ" dirty="0">
              <a:cs typeface="Arial" charset="0"/>
            </a:endParaRPr>
          </a:p>
          <a:p>
            <a:pPr marL="0" indent="0">
              <a:buNone/>
            </a:pPr>
            <a:endParaRPr lang="cs-CZ" altLang="cs-CZ" sz="1800" dirty="0">
              <a:cs typeface="Arial" charset="0"/>
            </a:endParaRPr>
          </a:p>
          <a:p>
            <a:r>
              <a:rPr lang="cs-CZ" altLang="cs-CZ" sz="1600" dirty="0">
                <a:cs typeface="Arial" charset="0"/>
              </a:rPr>
              <a:t>Křižovatka: </a:t>
            </a:r>
            <a:r>
              <a:rPr lang="cs-CZ" altLang="cs-CZ" sz="1200" dirty="0">
                <a:cs typeface="Arial" charset="0"/>
              </a:rPr>
              <a:t>číslo křižovatky se připojuje ke krajnímu bodu křižovatky.</a:t>
            </a:r>
            <a:endParaRPr lang="cs-CZ" altLang="cs-CZ" sz="1600" dirty="0">
              <a:cs typeface="Arial" charset="0"/>
            </a:endParaRPr>
          </a:p>
          <a:p>
            <a:endParaRPr lang="cs-CZ" altLang="cs-CZ" sz="1800" dirty="0">
              <a:cs typeface="Arial" charset="0"/>
            </a:endParaRPr>
          </a:p>
          <a:p>
            <a:pPr marL="0" indent="0">
              <a:buNone/>
            </a:pPr>
            <a:endParaRPr lang="cs-CZ" altLang="cs-CZ" sz="2400" dirty="0">
              <a:cs typeface="Arial" charset="0"/>
            </a:endParaRPr>
          </a:p>
          <a:p>
            <a:pPr marL="0" indent="0">
              <a:buNone/>
            </a:pPr>
            <a:endParaRPr lang="cs-CZ" altLang="cs-CZ" sz="1600" dirty="0">
              <a:cs typeface="Arial" charset="0"/>
            </a:endParaRPr>
          </a:p>
          <a:p>
            <a:endParaRPr lang="cs-CZ" altLang="cs-CZ" sz="500" dirty="0">
              <a:cs typeface="Arial" charset="0"/>
            </a:endParaRPr>
          </a:p>
          <a:p>
            <a:r>
              <a:rPr lang="cs-CZ" altLang="cs-CZ" sz="1600" dirty="0">
                <a:cs typeface="Arial" charset="0"/>
              </a:rPr>
              <a:t>Výhybky v kombinaci:</a:t>
            </a:r>
          </a:p>
          <a:p>
            <a:pPr marL="612000" lvl="2" indent="0">
              <a:buNone/>
            </a:pPr>
            <a:endParaRPr lang="cs-CZ" altLang="cs-CZ" sz="1800" dirty="0">
              <a:cs typeface="Arial" charset="0"/>
            </a:endParaRPr>
          </a:p>
          <a:p>
            <a:pPr marL="0" indent="0">
              <a:buNone/>
            </a:pPr>
            <a:endParaRPr lang="cs-CZ" sz="1600" dirty="0"/>
          </a:p>
        </p:txBody>
      </p:sp>
      <p:sp>
        <p:nvSpPr>
          <p:cNvPr id="3" name="Zástupný symbol pro text 2"/>
          <p:cNvSpPr>
            <a:spLocks noGrp="1"/>
          </p:cNvSpPr>
          <p:nvPr>
            <p:ph type="body" sz="quarter" idx="13"/>
          </p:nvPr>
        </p:nvSpPr>
        <p:spPr/>
        <p:txBody>
          <a:bodyPr/>
          <a:lstStyle/>
          <a:p>
            <a:endParaRPr lang="cs-CZ" dirty="0"/>
          </a:p>
        </p:txBody>
      </p:sp>
      <p:sp>
        <p:nvSpPr>
          <p:cNvPr id="4" name="Nadpis 3"/>
          <p:cNvSpPr>
            <a:spLocks noGrp="1"/>
          </p:cNvSpPr>
          <p:nvPr>
            <p:ph type="title"/>
          </p:nvPr>
        </p:nvSpPr>
        <p:spPr/>
        <p:txBody>
          <a:bodyPr/>
          <a:lstStyle/>
          <a:p>
            <a:r>
              <a:rPr lang="cs-CZ" altLang="cs-CZ" dirty="0"/>
              <a:t>Kresba dalších typů výhybkových konstrukcí a křižovatek podle DM2022:</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13</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pic>
        <p:nvPicPr>
          <p:cNvPr id="7" name="Obrázek 6"/>
          <p:cNvPicPr>
            <a:picLocks noChangeAspect="1"/>
          </p:cNvPicPr>
          <p:nvPr/>
        </p:nvPicPr>
        <p:blipFill>
          <a:blip r:embed="rId3"/>
          <a:stretch>
            <a:fillRect/>
          </a:stretch>
        </p:blipFill>
        <p:spPr>
          <a:xfrm>
            <a:off x="5742585" y="1994180"/>
            <a:ext cx="2700000" cy="563805"/>
          </a:xfrm>
          <a:prstGeom prst="rect">
            <a:avLst/>
          </a:prstGeom>
        </p:spPr>
      </p:pic>
      <p:pic>
        <p:nvPicPr>
          <p:cNvPr id="9" name="Obrázek 8"/>
          <p:cNvPicPr>
            <a:picLocks noChangeAspect="1"/>
          </p:cNvPicPr>
          <p:nvPr/>
        </p:nvPicPr>
        <p:blipFill>
          <a:blip r:embed="rId4"/>
          <a:stretch>
            <a:fillRect/>
          </a:stretch>
        </p:blipFill>
        <p:spPr>
          <a:xfrm rot="5400000">
            <a:off x="2669736" y="294065"/>
            <a:ext cx="900000" cy="3915001"/>
          </a:xfrm>
          <a:prstGeom prst="rect">
            <a:avLst/>
          </a:prstGeom>
        </p:spPr>
      </p:pic>
      <p:cxnSp>
        <p:nvCxnSpPr>
          <p:cNvPr id="11" name="Přímá spojnice 10"/>
          <p:cNvCxnSpPr/>
          <p:nvPr/>
        </p:nvCxnSpPr>
        <p:spPr>
          <a:xfrm>
            <a:off x="5986463" y="1871663"/>
            <a:ext cx="2185937" cy="692064"/>
          </a:xfrm>
          <a:prstGeom prst="line">
            <a:avLst/>
          </a:prstGeom>
          <a:ln w="31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V="1">
            <a:off x="6057900" y="1871663"/>
            <a:ext cx="2114500" cy="742950"/>
          </a:xfrm>
          <a:prstGeom prst="line">
            <a:avLst/>
          </a:prstGeom>
          <a:ln w="31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4" name="Obrázek 13"/>
          <p:cNvPicPr>
            <a:picLocks noChangeAspect="1"/>
          </p:cNvPicPr>
          <p:nvPr/>
        </p:nvPicPr>
        <p:blipFill>
          <a:blip r:embed="rId5"/>
          <a:stretch>
            <a:fillRect/>
          </a:stretch>
        </p:blipFill>
        <p:spPr>
          <a:xfrm>
            <a:off x="5712931" y="3151556"/>
            <a:ext cx="2700000" cy="405665"/>
          </a:xfrm>
          <a:prstGeom prst="rect">
            <a:avLst/>
          </a:prstGeom>
        </p:spPr>
      </p:pic>
      <p:cxnSp>
        <p:nvCxnSpPr>
          <p:cNvPr id="22" name="Přímá spojnice 21"/>
          <p:cNvCxnSpPr/>
          <p:nvPr/>
        </p:nvCxnSpPr>
        <p:spPr>
          <a:xfrm>
            <a:off x="6057900" y="3001084"/>
            <a:ext cx="2185937" cy="692064"/>
          </a:xfrm>
          <a:prstGeom prst="line">
            <a:avLst/>
          </a:prstGeom>
          <a:ln w="31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Přímá spojnice 22"/>
          <p:cNvCxnSpPr/>
          <p:nvPr/>
        </p:nvCxnSpPr>
        <p:spPr>
          <a:xfrm flipV="1">
            <a:off x="6129337" y="3001084"/>
            <a:ext cx="2114500" cy="742950"/>
          </a:xfrm>
          <a:prstGeom prst="line">
            <a:avLst/>
          </a:prstGeom>
          <a:ln w="31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6" name="Obrázek 15"/>
          <p:cNvPicPr>
            <a:picLocks noChangeAspect="1"/>
          </p:cNvPicPr>
          <p:nvPr/>
        </p:nvPicPr>
        <p:blipFill>
          <a:blip r:embed="rId6"/>
          <a:stretch>
            <a:fillRect/>
          </a:stretch>
        </p:blipFill>
        <p:spPr>
          <a:xfrm rot="5400000">
            <a:off x="6665149" y="3878274"/>
            <a:ext cx="900000" cy="2218141"/>
          </a:xfrm>
          <a:prstGeom prst="rect">
            <a:avLst/>
          </a:prstGeom>
        </p:spPr>
      </p:pic>
      <p:cxnSp>
        <p:nvCxnSpPr>
          <p:cNvPr id="27" name="Přímá spojnice 26"/>
          <p:cNvCxnSpPr/>
          <p:nvPr/>
        </p:nvCxnSpPr>
        <p:spPr>
          <a:xfrm>
            <a:off x="6641555" y="4551260"/>
            <a:ext cx="1314450" cy="1006716"/>
          </a:xfrm>
          <a:prstGeom prst="line">
            <a:avLst/>
          </a:prstGeom>
          <a:ln w="31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flipV="1">
            <a:off x="6660232" y="4785941"/>
            <a:ext cx="1227386" cy="514568"/>
          </a:xfrm>
          <a:prstGeom prst="line">
            <a:avLst/>
          </a:prstGeom>
          <a:ln w="31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8" name="Obrázek 7"/>
          <p:cNvPicPr>
            <a:picLocks noChangeAspect="1"/>
          </p:cNvPicPr>
          <p:nvPr/>
        </p:nvPicPr>
        <p:blipFill>
          <a:blip r:embed="rId7"/>
          <a:stretch>
            <a:fillRect/>
          </a:stretch>
        </p:blipFill>
        <p:spPr>
          <a:xfrm rot="5400000">
            <a:off x="2669736" y="1754306"/>
            <a:ext cx="900000" cy="3410730"/>
          </a:xfrm>
          <a:prstGeom prst="rect">
            <a:avLst/>
          </a:prstGeom>
        </p:spPr>
      </p:pic>
      <p:pic>
        <p:nvPicPr>
          <p:cNvPr id="10" name="Obrázek 9"/>
          <p:cNvPicPr>
            <a:picLocks noChangeAspect="1"/>
          </p:cNvPicPr>
          <p:nvPr/>
        </p:nvPicPr>
        <p:blipFill>
          <a:blip r:embed="rId8"/>
          <a:stretch>
            <a:fillRect/>
          </a:stretch>
        </p:blipFill>
        <p:spPr>
          <a:xfrm rot="5400000">
            <a:off x="2201735" y="2951650"/>
            <a:ext cx="1836000" cy="4697719"/>
          </a:xfrm>
          <a:prstGeom prst="rect">
            <a:avLst/>
          </a:prstGeom>
        </p:spPr>
      </p:pic>
    </p:spTree>
    <p:extLst>
      <p:ext uri="{BB962C8B-B14F-4D97-AF65-F5344CB8AC3E}">
        <p14:creationId xmlns:p14="http://schemas.microsoft.com/office/powerpoint/2010/main" val="3007539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96889" y="1509713"/>
            <a:ext cx="5853870" cy="4061559"/>
          </a:xfrm>
        </p:spPr>
        <p:txBody>
          <a:bodyPr/>
          <a:lstStyle/>
          <a:p>
            <a:r>
              <a:rPr lang="cs-CZ" altLang="cs-CZ" sz="1800" dirty="0">
                <a:cs typeface="Arial" charset="0"/>
              </a:rPr>
              <a:t>Výměník (</a:t>
            </a:r>
            <a:r>
              <a:rPr lang="cs-CZ" altLang="cs-CZ" sz="1800" dirty="0" err="1">
                <a:cs typeface="Arial" charset="0"/>
              </a:rPr>
              <a:t>bakule</a:t>
            </a:r>
            <a:r>
              <a:rPr lang="cs-CZ" altLang="cs-CZ" sz="1800" dirty="0">
                <a:cs typeface="Arial" charset="0"/>
              </a:rPr>
              <a:t>) kontra přestavník.</a:t>
            </a:r>
          </a:p>
          <a:p>
            <a:pPr marL="0" indent="0">
              <a:buNone/>
            </a:pPr>
            <a:endParaRPr lang="cs-CZ" altLang="cs-CZ" sz="1800" dirty="0">
              <a:cs typeface="Arial" charset="0"/>
            </a:endParaRPr>
          </a:p>
          <a:p>
            <a:pPr marL="0" indent="0">
              <a:buNone/>
            </a:pPr>
            <a:endParaRPr lang="cs-CZ" altLang="cs-CZ" sz="1800" dirty="0">
              <a:cs typeface="Arial" charset="0"/>
            </a:endParaRPr>
          </a:p>
          <a:p>
            <a:pPr marL="0" indent="0">
              <a:buNone/>
            </a:pPr>
            <a:endParaRPr lang="cs-CZ" altLang="cs-CZ" sz="1800" dirty="0">
              <a:cs typeface="Arial" charset="0"/>
            </a:endParaRPr>
          </a:p>
          <a:p>
            <a:endParaRPr lang="cs-CZ" altLang="cs-CZ" sz="1800" dirty="0">
              <a:cs typeface="Arial" charset="0"/>
            </a:endParaRPr>
          </a:p>
          <a:p>
            <a:endParaRPr lang="cs-CZ" altLang="cs-CZ" sz="1800" dirty="0">
              <a:cs typeface="Arial" charset="0"/>
            </a:endParaRPr>
          </a:p>
          <a:p>
            <a:endParaRPr lang="cs-CZ" altLang="cs-CZ" sz="1800" dirty="0">
              <a:cs typeface="Arial" charset="0"/>
            </a:endParaRPr>
          </a:p>
          <a:p>
            <a:endParaRPr lang="cs-CZ" altLang="cs-CZ" sz="1800" dirty="0">
              <a:cs typeface="Arial" charset="0"/>
            </a:endParaRPr>
          </a:p>
          <a:p>
            <a:endParaRPr lang="cs-CZ" altLang="cs-CZ" sz="1800" dirty="0">
              <a:cs typeface="Arial" charset="0"/>
            </a:endParaRPr>
          </a:p>
          <a:p>
            <a:endParaRPr lang="cs-CZ" altLang="cs-CZ" sz="1800" dirty="0">
              <a:cs typeface="Arial" charset="0"/>
            </a:endParaRPr>
          </a:p>
          <a:p>
            <a:pPr marL="0" indent="0">
              <a:buNone/>
            </a:pPr>
            <a:endParaRPr lang="cs-CZ" altLang="cs-CZ" sz="1800" dirty="0">
              <a:cs typeface="Arial" charset="0"/>
            </a:endParaRPr>
          </a:p>
          <a:p>
            <a:r>
              <a:rPr lang="cs-CZ" altLang="cs-CZ" sz="1800" dirty="0">
                <a:cs typeface="Arial" charset="0"/>
              </a:rPr>
              <a:t>Číslo umístit k značce začátku jazyka </a:t>
            </a:r>
            <a:r>
              <a:rPr lang="cs-CZ" altLang="cs-CZ" sz="1800" b="1" dirty="0">
                <a:cs typeface="Arial" charset="0"/>
              </a:rPr>
              <a:t>podle polohy výměníku</a:t>
            </a:r>
            <a:r>
              <a:rPr lang="cs-CZ" altLang="cs-CZ" sz="1800" dirty="0">
                <a:cs typeface="Arial" charset="0"/>
              </a:rPr>
              <a:t>.</a:t>
            </a:r>
          </a:p>
        </p:txBody>
      </p:sp>
      <p:sp>
        <p:nvSpPr>
          <p:cNvPr id="3" name="Zástupný symbol pro text 2"/>
          <p:cNvSpPr>
            <a:spLocks noGrp="1"/>
          </p:cNvSpPr>
          <p:nvPr>
            <p:ph type="body" sz="quarter" idx="13"/>
          </p:nvPr>
        </p:nvSpPr>
        <p:spPr/>
        <p:txBody>
          <a:bodyPr/>
          <a:lstStyle/>
          <a:p>
            <a:endParaRPr lang="cs-CZ" dirty="0"/>
          </a:p>
        </p:txBody>
      </p:sp>
      <p:sp>
        <p:nvSpPr>
          <p:cNvPr id="4" name="Nadpis 3"/>
          <p:cNvSpPr>
            <a:spLocks noGrp="1"/>
          </p:cNvSpPr>
          <p:nvPr>
            <p:ph type="title"/>
          </p:nvPr>
        </p:nvSpPr>
        <p:spPr/>
        <p:txBody>
          <a:bodyPr/>
          <a:lstStyle/>
          <a:p>
            <a:r>
              <a:rPr lang="cs-CZ" altLang="cs-CZ" dirty="0"/>
              <a:t>Kresba výhybky – umístění čísla výhybky</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14</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721" y="1877811"/>
            <a:ext cx="5156576" cy="2225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Obrázek 8"/>
          <p:cNvPicPr>
            <a:picLocks noChangeAspect="1"/>
          </p:cNvPicPr>
          <p:nvPr/>
        </p:nvPicPr>
        <p:blipFill>
          <a:blip r:embed="rId4"/>
          <a:stretch>
            <a:fillRect/>
          </a:stretch>
        </p:blipFill>
        <p:spPr>
          <a:xfrm>
            <a:off x="6310725" y="3292396"/>
            <a:ext cx="2342738" cy="2775029"/>
          </a:xfrm>
          <a:prstGeom prst="rect">
            <a:avLst/>
          </a:prstGeom>
        </p:spPr>
      </p:pic>
    </p:spTree>
    <p:extLst>
      <p:ext uri="{BB962C8B-B14F-4D97-AF65-F5344CB8AC3E}">
        <p14:creationId xmlns:p14="http://schemas.microsoft.com/office/powerpoint/2010/main" val="4033970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spcBef>
                <a:spcPct val="0"/>
              </a:spcBef>
            </a:pPr>
            <a:r>
              <a:rPr lang="cs-CZ" altLang="cs-CZ" sz="1800" dirty="0">
                <a:cs typeface="Arial" charset="0"/>
              </a:rPr>
              <a:t>Tento způsob zákresu lze použít až od DM2022.</a:t>
            </a:r>
          </a:p>
          <a:p>
            <a:pPr>
              <a:spcBef>
                <a:spcPct val="0"/>
              </a:spcBef>
            </a:pPr>
            <a:endParaRPr lang="cs-CZ" altLang="cs-CZ" sz="1800" dirty="0">
              <a:cs typeface="Arial" charset="0"/>
            </a:endParaRPr>
          </a:p>
          <a:p>
            <a:pPr>
              <a:spcBef>
                <a:spcPct val="0"/>
              </a:spcBef>
            </a:pPr>
            <a:r>
              <a:rPr lang="cs-CZ" altLang="cs-CZ" sz="1800" dirty="0">
                <a:cs typeface="Arial" charset="0"/>
              </a:rPr>
              <a:t>Čtyři nové značky: </a:t>
            </a:r>
          </a:p>
          <a:p>
            <a:pPr marL="0" indent="0">
              <a:spcBef>
                <a:spcPct val="0"/>
              </a:spcBef>
              <a:buNone/>
            </a:pPr>
            <a:r>
              <a:rPr lang="cs-CZ" altLang="cs-CZ" sz="1800" dirty="0">
                <a:cs typeface="Arial" charset="0"/>
              </a:rPr>
              <a:t>    stožárové:        trpasličí:     na lávce/krakorci:    zavěšené: </a:t>
            </a:r>
          </a:p>
          <a:p>
            <a:pPr marL="0" indent="0">
              <a:spcBef>
                <a:spcPct val="0"/>
              </a:spcBef>
              <a:buNone/>
            </a:pPr>
            <a:endParaRPr lang="cs-CZ" altLang="cs-CZ" sz="1800" dirty="0">
              <a:cs typeface="Arial" charset="0"/>
            </a:endParaRPr>
          </a:p>
          <a:p>
            <a:pPr marL="0" indent="0">
              <a:spcBef>
                <a:spcPct val="0"/>
              </a:spcBef>
              <a:buNone/>
            </a:pPr>
            <a:endParaRPr lang="cs-CZ" altLang="cs-CZ" sz="1800" dirty="0">
              <a:cs typeface="Arial" charset="0"/>
            </a:endParaRPr>
          </a:p>
          <a:p>
            <a:pPr marL="0" indent="0">
              <a:spcBef>
                <a:spcPct val="0"/>
              </a:spcBef>
              <a:buNone/>
            </a:pPr>
            <a:endParaRPr lang="cs-CZ" altLang="cs-CZ" sz="1800" dirty="0">
              <a:cs typeface="Arial" charset="0"/>
            </a:endParaRPr>
          </a:p>
          <a:p>
            <a:pPr marL="0" indent="0">
              <a:spcBef>
                <a:spcPct val="0"/>
              </a:spcBef>
              <a:buNone/>
            </a:pPr>
            <a:endParaRPr lang="cs-CZ" altLang="cs-CZ" sz="1800" dirty="0">
              <a:cs typeface="Arial" charset="0"/>
            </a:endParaRPr>
          </a:p>
          <a:p>
            <a:pPr>
              <a:spcBef>
                <a:spcPct val="0"/>
              </a:spcBef>
            </a:pPr>
            <a:endParaRPr lang="cs-CZ" altLang="cs-CZ" sz="1800" dirty="0">
              <a:cs typeface="Arial" charset="0"/>
            </a:endParaRPr>
          </a:p>
          <a:p>
            <a:pPr>
              <a:spcBef>
                <a:spcPct val="0"/>
              </a:spcBef>
            </a:pPr>
            <a:r>
              <a:rPr lang="cs-CZ" altLang="cs-CZ" sz="1600" dirty="0">
                <a:cs typeface="Arial" charset="0"/>
              </a:rPr>
              <a:t>Místo podstavce a textem vynesených světel a indikátorů se nově kreslí pouze jednoduchá značka s názvem návěstidla.</a:t>
            </a:r>
          </a:p>
          <a:p>
            <a:pPr>
              <a:spcBef>
                <a:spcPct val="0"/>
              </a:spcBef>
            </a:pPr>
            <a:endParaRPr lang="cs-CZ" sz="800" dirty="0"/>
          </a:p>
          <a:p>
            <a:pPr>
              <a:spcBef>
                <a:spcPct val="0"/>
              </a:spcBef>
            </a:pPr>
            <a:r>
              <a:rPr lang="cs-CZ" sz="1600" dirty="0"/>
              <a:t>Místo dvouřadých trpasličích a dvouřadých zavěšených návěstidel se nově kreslí pouze jednoduchá značka s názvem návěstidla.</a:t>
            </a:r>
          </a:p>
          <a:p>
            <a:pPr>
              <a:spcBef>
                <a:spcPct val="0"/>
              </a:spcBef>
            </a:pPr>
            <a:endParaRPr lang="cs-CZ" sz="800" dirty="0"/>
          </a:p>
          <a:p>
            <a:pPr>
              <a:spcBef>
                <a:spcPct val="0"/>
              </a:spcBef>
            </a:pPr>
            <a:r>
              <a:rPr lang="cs-CZ" altLang="cs-CZ" sz="1600" dirty="0">
                <a:cs typeface="Arial" charset="0"/>
              </a:rPr>
              <a:t>Indikátory se u světelných návěstidel do výkresu nadále nezakreslují.</a:t>
            </a:r>
          </a:p>
        </p:txBody>
      </p:sp>
      <p:sp>
        <p:nvSpPr>
          <p:cNvPr id="3" name="Zástupný symbol pro text 2"/>
          <p:cNvSpPr>
            <a:spLocks noGrp="1"/>
          </p:cNvSpPr>
          <p:nvPr>
            <p:ph type="body" sz="quarter" idx="13"/>
          </p:nvPr>
        </p:nvSpPr>
        <p:spPr/>
        <p:txBody>
          <a:bodyPr/>
          <a:lstStyle/>
          <a:p>
            <a:endParaRPr lang="cs-CZ" dirty="0"/>
          </a:p>
        </p:txBody>
      </p:sp>
      <p:sp>
        <p:nvSpPr>
          <p:cNvPr id="4" name="Nadpis 3"/>
          <p:cNvSpPr>
            <a:spLocks noGrp="1"/>
          </p:cNvSpPr>
          <p:nvPr>
            <p:ph type="title"/>
          </p:nvPr>
        </p:nvSpPr>
        <p:spPr/>
        <p:txBody>
          <a:bodyPr/>
          <a:lstStyle/>
          <a:p>
            <a:r>
              <a:rPr lang="cs-CZ" altLang="cs-CZ" dirty="0"/>
              <a:t>Světelná návěstidla podle DM2022:</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15</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pic>
        <p:nvPicPr>
          <p:cNvPr id="7" name="Obrázek 6"/>
          <p:cNvPicPr>
            <a:picLocks noChangeAspect="1"/>
          </p:cNvPicPr>
          <p:nvPr/>
        </p:nvPicPr>
        <p:blipFill>
          <a:blip r:embed="rId3"/>
          <a:stretch>
            <a:fillRect/>
          </a:stretch>
        </p:blipFill>
        <p:spPr>
          <a:xfrm>
            <a:off x="7123085" y="439737"/>
            <a:ext cx="409632" cy="895475"/>
          </a:xfrm>
          <a:prstGeom prst="rect">
            <a:avLst/>
          </a:prstGeom>
        </p:spPr>
      </p:pic>
      <p:pic>
        <p:nvPicPr>
          <p:cNvPr id="9" name="Obrázek 8"/>
          <p:cNvPicPr>
            <a:picLocks noChangeAspect="1"/>
          </p:cNvPicPr>
          <p:nvPr/>
        </p:nvPicPr>
        <p:blipFill>
          <a:blip r:embed="rId4"/>
          <a:stretch>
            <a:fillRect/>
          </a:stretch>
        </p:blipFill>
        <p:spPr>
          <a:xfrm>
            <a:off x="7736040" y="598582"/>
            <a:ext cx="504895" cy="781159"/>
          </a:xfrm>
          <a:prstGeom prst="rect">
            <a:avLst/>
          </a:prstGeom>
        </p:spPr>
      </p:pic>
      <p:pic>
        <p:nvPicPr>
          <p:cNvPr id="16" name="Obrázek 15"/>
          <p:cNvPicPr>
            <a:picLocks noChangeAspect="1"/>
          </p:cNvPicPr>
          <p:nvPr/>
        </p:nvPicPr>
        <p:blipFill>
          <a:blip r:embed="rId5"/>
          <a:stretch>
            <a:fillRect/>
          </a:stretch>
        </p:blipFill>
        <p:spPr>
          <a:xfrm>
            <a:off x="2319376" y="2644999"/>
            <a:ext cx="1599522" cy="1115945"/>
          </a:xfrm>
          <a:prstGeom prst="rect">
            <a:avLst/>
          </a:prstGeom>
          <a:ln>
            <a:solidFill>
              <a:srgbClr val="0070C0"/>
            </a:solidFill>
          </a:ln>
        </p:spPr>
      </p:pic>
      <p:pic>
        <p:nvPicPr>
          <p:cNvPr id="17" name="Obrázek 16"/>
          <p:cNvPicPr>
            <a:picLocks noChangeAspect="1"/>
          </p:cNvPicPr>
          <p:nvPr/>
        </p:nvPicPr>
        <p:blipFill>
          <a:blip r:embed="rId6"/>
          <a:stretch>
            <a:fillRect/>
          </a:stretch>
        </p:blipFill>
        <p:spPr>
          <a:xfrm>
            <a:off x="663305" y="2632735"/>
            <a:ext cx="1478344" cy="1128209"/>
          </a:xfrm>
          <a:prstGeom prst="rect">
            <a:avLst/>
          </a:prstGeom>
          <a:ln>
            <a:solidFill>
              <a:srgbClr val="0070C0"/>
            </a:solidFill>
          </a:ln>
        </p:spPr>
      </p:pic>
      <p:pic>
        <p:nvPicPr>
          <p:cNvPr id="18" name="Obrázek 17"/>
          <p:cNvPicPr>
            <a:picLocks noChangeAspect="1"/>
          </p:cNvPicPr>
          <p:nvPr/>
        </p:nvPicPr>
        <p:blipFill>
          <a:blip r:embed="rId7"/>
          <a:stretch>
            <a:fillRect/>
          </a:stretch>
        </p:blipFill>
        <p:spPr>
          <a:xfrm>
            <a:off x="4096625" y="2632735"/>
            <a:ext cx="2066396" cy="1083680"/>
          </a:xfrm>
          <a:prstGeom prst="rect">
            <a:avLst/>
          </a:prstGeom>
          <a:ln>
            <a:solidFill>
              <a:srgbClr val="0070C0"/>
            </a:solidFill>
          </a:ln>
        </p:spPr>
      </p:pic>
      <p:pic>
        <p:nvPicPr>
          <p:cNvPr id="19" name="Obrázek 18"/>
          <p:cNvPicPr>
            <a:picLocks noChangeAspect="1"/>
          </p:cNvPicPr>
          <p:nvPr/>
        </p:nvPicPr>
        <p:blipFill>
          <a:blip r:embed="rId8"/>
          <a:stretch>
            <a:fillRect/>
          </a:stretch>
        </p:blipFill>
        <p:spPr>
          <a:xfrm>
            <a:off x="6340748" y="2632735"/>
            <a:ext cx="2611890" cy="921453"/>
          </a:xfrm>
          <a:prstGeom prst="rect">
            <a:avLst/>
          </a:prstGeom>
          <a:ln>
            <a:solidFill>
              <a:srgbClr val="0070C0"/>
            </a:solidFill>
          </a:ln>
        </p:spPr>
      </p:pic>
      <p:cxnSp>
        <p:nvCxnSpPr>
          <p:cNvPr id="10" name="Přímá spojnice 9"/>
          <p:cNvCxnSpPr/>
          <p:nvPr/>
        </p:nvCxnSpPr>
        <p:spPr>
          <a:xfrm>
            <a:off x="6800370" y="439737"/>
            <a:ext cx="1652067" cy="940004"/>
          </a:xfrm>
          <a:prstGeom prst="line">
            <a:avLst/>
          </a:prstGeom>
          <a:ln>
            <a:headEnd type="none"/>
            <a:tailEnd type="none"/>
          </a:ln>
        </p:spPr>
        <p:style>
          <a:lnRef idx="1">
            <a:schemeClr val="accent2"/>
          </a:lnRef>
          <a:fillRef idx="0">
            <a:schemeClr val="accent2"/>
          </a:fillRef>
          <a:effectRef idx="0">
            <a:schemeClr val="accent2"/>
          </a:effectRef>
          <a:fontRef idx="minor">
            <a:schemeClr val="tx1"/>
          </a:fontRef>
        </p:style>
      </p:cxnSp>
      <p:cxnSp>
        <p:nvCxnSpPr>
          <p:cNvPr id="12" name="Přímá spojnice 11"/>
          <p:cNvCxnSpPr/>
          <p:nvPr/>
        </p:nvCxnSpPr>
        <p:spPr>
          <a:xfrm flipV="1">
            <a:off x="6777318" y="537882"/>
            <a:ext cx="1675119" cy="797331"/>
          </a:xfrm>
          <a:prstGeom prst="line">
            <a:avLst/>
          </a:prstGeom>
          <a:ln>
            <a:headEnd type="none"/>
            <a:tailEnd type="non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68625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96888" y="1509713"/>
            <a:ext cx="7675511" cy="4061559"/>
          </a:xfrm>
        </p:spPr>
        <p:txBody>
          <a:bodyPr/>
          <a:lstStyle/>
          <a:p>
            <a:r>
              <a:rPr lang="cs-CZ" altLang="cs-CZ" sz="1600" dirty="0">
                <a:cs typeface="Arial" charset="0"/>
              </a:rPr>
              <a:t>V dřívějších verzích datového modelu se pojem „hydrant podzemní“ používal jak pro střed poklopu, tak pro armaturu přímo na potrubí. Nově (pro splnění požadavků DTM) je nutno odlišit poklopy od vlastních armatur.</a:t>
            </a:r>
          </a:p>
          <a:p>
            <a:pPr marL="0" indent="0">
              <a:buNone/>
            </a:pPr>
            <a:endParaRPr lang="cs-CZ" altLang="cs-CZ" sz="1600" dirty="0">
              <a:cs typeface="Arial" charset="0"/>
            </a:endParaRPr>
          </a:p>
          <a:p>
            <a:r>
              <a:rPr lang="cs-CZ" altLang="cs-CZ" sz="1600" dirty="0">
                <a:cs typeface="Arial" charset="0"/>
              </a:rPr>
              <a:t>Jsou upraveny názvy u poklopů šoupat, hydrantů, šachet tak, aby bylo jasné, jaký poklop byl zaměřen.</a:t>
            </a:r>
          </a:p>
          <a:p>
            <a:pPr marL="0" indent="0">
              <a:buNone/>
            </a:pPr>
            <a:endParaRPr lang="cs-CZ" altLang="cs-CZ" sz="1600" dirty="0">
              <a:cs typeface="Arial" charset="0"/>
            </a:endParaRPr>
          </a:p>
          <a:p>
            <a:r>
              <a:rPr lang="cs-CZ" altLang="cs-CZ" sz="1600" dirty="0">
                <a:cs typeface="Arial" charset="0"/>
              </a:rPr>
              <a:t>Armatury buď mají vlastní DM anebo se pro ně používá DM „armatury“ v příslušné vrstvě.</a:t>
            </a:r>
          </a:p>
          <a:p>
            <a:pPr marL="0" indent="0">
              <a:buNone/>
            </a:pPr>
            <a:endParaRPr lang="cs-CZ" altLang="cs-CZ" sz="1800" dirty="0">
              <a:cs typeface="Arial" charset="0"/>
            </a:endParaRPr>
          </a:p>
        </p:txBody>
      </p:sp>
      <p:sp>
        <p:nvSpPr>
          <p:cNvPr id="3" name="Zástupný symbol pro text 2"/>
          <p:cNvSpPr>
            <a:spLocks noGrp="1"/>
          </p:cNvSpPr>
          <p:nvPr>
            <p:ph type="body" sz="quarter" idx="13"/>
          </p:nvPr>
        </p:nvSpPr>
        <p:spPr/>
        <p:txBody>
          <a:bodyPr/>
          <a:lstStyle/>
          <a:p>
            <a:endParaRPr lang="cs-CZ" dirty="0"/>
          </a:p>
        </p:txBody>
      </p:sp>
      <p:sp>
        <p:nvSpPr>
          <p:cNvPr id="4" name="Nadpis 3"/>
          <p:cNvSpPr>
            <a:spLocks noGrp="1"/>
          </p:cNvSpPr>
          <p:nvPr>
            <p:ph type="title"/>
          </p:nvPr>
        </p:nvSpPr>
        <p:spPr/>
        <p:txBody>
          <a:bodyPr/>
          <a:lstStyle/>
          <a:p>
            <a:r>
              <a:rPr lang="cs-CZ" altLang="cs-CZ" dirty="0"/>
              <a:t>Poklopy versus armatury podle DM2022</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16</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pic>
        <p:nvPicPr>
          <p:cNvPr id="10" name="Obrázek 9"/>
          <p:cNvPicPr>
            <a:picLocks noChangeAspect="1"/>
          </p:cNvPicPr>
          <p:nvPr/>
        </p:nvPicPr>
        <p:blipFill>
          <a:blip r:embed="rId3"/>
          <a:stretch>
            <a:fillRect/>
          </a:stretch>
        </p:blipFill>
        <p:spPr>
          <a:xfrm>
            <a:off x="3035427" y="3905673"/>
            <a:ext cx="5524493" cy="2421696"/>
          </a:xfrm>
          <a:prstGeom prst="rect">
            <a:avLst/>
          </a:prstGeom>
          <a:ln>
            <a:solidFill>
              <a:srgbClr val="0070C0"/>
            </a:solidFill>
          </a:ln>
        </p:spPr>
      </p:pic>
    </p:spTree>
    <p:extLst>
      <p:ext uri="{BB962C8B-B14F-4D97-AF65-F5344CB8AC3E}">
        <p14:creationId xmlns:p14="http://schemas.microsoft.com/office/powerpoint/2010/main" val="2115455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ltLang="cs-CZ" sz="1800" dirty="0">
              <a:cs typeface="Arial" charset="0"/>
            </a:endParaRPr>
          </a:p>
          <a:p>
            <a:endParaRPr lang="cs-CZ" altLang="cs-CZ" sz="1800" dirty="0">
              <a:cs typeface="Arial" charset="0"/>
            </a:endParaRPr>
          </a:p>
          <a:p>
            <a:pPr marL="0" indent="0">
              <a:buNone/>
            </a:pPr>
            <a:endParaRPr lang="cs-CZ" altLang="cs-CZ" sz="1800" dirty="0">
              <a:cs typeface="Arial" charset="0"/>
            </a:endParaRPr>
          </a:p>
          <a:p>
            <a:r>
              <a:rPr lang="cs-CZ" altLang="cs-CZ" sz="1800" dirty="0">
                <a:cs typeface="Arial" charset="0"/>
              </a:rPr>
              <a:t>„</a:t>
            </a:r>
            <a:r>
              <a:rPr lang="cs-CZ" altLang="cs-CZ" sz="1800" dirty="0" err="1">
                <a:cs typeface="Arial" charset="0"/>
              </a:rPr>
              <a:t>Level</a:t>
            </a:r>
            <a:r>
              <a:rPr lang="cs-CZ" altLang="cs-CZ" sz="1800" dirty="0">
                <a:cs typeface="Arial" charset="0"/>
              </a:rPr>
              <a:t>“ mínus 4 až plus 4. </a:t>
            </a:r>
          </a:p>
          <a:p>
            <a:r>
              <a:rPr lang="cs-CZ" altLang="cs-CZ" sz="1800" dirty="0">
                <a:cs typeface="Arial" charset="0"/>
              </a:rPr>
              <a:t>Soubor s ukázkami řešení konkrétních jevů je umístěn v „Pomocných souborech“ ve </a:t>
            </a:r>
            <a:r>
              <a:rPr lang="cs-CZ" altLang="cs-CZ" sz="1800" dirty="0" err="1">
                <a:cs typeface="Arial" charset="0"/>
              </a:rPr>
              <a:t>fotokatalogu</a:t>
            </a:r>
            <a:r>
              <a:rPr lang="cs-CZ" altLang="cs-CZ" sz="1800" dirty="0">
                <a:cs typeface="Arial" charset="0"/>
              </a:rPr>
              <a:t>.</a:t>
            </a:r>
          </a:p>
          <a:p>
            <a:endParaRPr lang="cs-CZ" altLang="cs-CZ" sz="1800" dirty="0">
              <a:cs typeface="Arial" charset="0"/>
            </a:endParaRPr>
          </a:p>
          <a:p>
            <a:r>
              <a:rPr lang="cs-CZ" altLang="cs-CZ" sz="1800" dirty="0">
                <a:cs typeface="Arial" charset="0"/>
              </a:rPr>
              <a:t>„Spravuje“ a „</a:t>
            </a:r>
            <a:r>
              <a:rPr lang="cs-CZ" altLang="cs-CZ" sz="1800" dirty="0" err="1">
                <a:cs typeface="Arial" charset="0"/>
              </a:rPr>
              <a:t>Org.jednotka</a:t>
            </a:r>
            <a:r>
              <a:rPr lang="cs-CZ" altLang="cs-CZ" sz="1800" dirty="0">
                <a:cs typeface="Arial" charset="0"/>
              </a:rPr>
              <a:t>“ – určeno (zatím) výhradně pro VZ1, pro zaměřování TI:</a:t>
            </a:r>
          </a:p>
          <a:p>
            <a:endParaRPr lang="cs-CZ" altLang="cs-CZ" sz="1800" dirty="0">
              <a:cs typeface="Arial" charset="0"/>
            </a:endParaRPr>
          </a:p>
        </p:txBody>
      </p:sp>
      <p:sp>
        <p:nvSpPr>
          <p:cNvPr id="3" name="Zástupný symbol pro text 2"/>
          <p:cNvSpPr>
            <a:spLocks noGrp="1"/>
          </p:cNvSpPr>
          <p:nvPr>
            <p:ph type="body" sz="quarter" idx="13"/>
          </p:nvPr>
        </p:nvSpPr>
        <p:spPr/>
        <p:txBody>
          <a:bodyPr/>
          <a:lstStyle/>
          <a:p>
            <a:endParaRPr lang="cs-CZ" sz="1400" dirty="0"/>
          </a:p>
        </p:txBody>
      </p:sp>
      <p:sp>
        <p:nvSpPr>
          <p:cNvPr id="4" name="Nadpis 3"/>
          <p:cNvSpPr>
            <a:spLocks noGrp="1"/>
          </p:cNvSpPr>
          <p:nvPr>
            <p:ph type="title"/>
          </p:nvPr>
        </p:nvSpPr>
        <p:spPr/>
        <p:txBody>
          <a:bodyPr/>
          <a:lstStyle/>
          <a:p>
            <a:r>
              <a:rPr lang="cs-CZ" dirty="0"/>
              <a:t>Atributy zadávané při kresbě v SW MGEO SŽ</a:t>
            </a:r>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17</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pic>
        <p:nvPicPr>
          <p:cNvPr id="7" name="Obrázek 6"/>
          <p:cNvPicPr>
            <a:picLocks noChangeAspect="1"/>
          </p:cNvPicPr>
          <p:nvPr/>
        </p:nvPicPr>
        <p:blipFill>
          <a:blip r:embed="rId3"/>
          <a:stretch>
            <a:fillRect/>
          </a:stretch>
        </p:blipFill>
        <p:spPr>
          <a:xfrm>
            <a:off x="496888" y="888328"/>
            <a:ext cx="4246774" cy="1397672"/>
          </a:xfrm>
          <a:prstGeom prst="rect">
            <a:avLst/>
          </a:prstGeom>
        </p:spPr>
      </p:pic>
      <p:pic>
        <p:nvPicPr>
          <p:cNvPr id="9" name="Obrázek 8"/>
          <p:cNvPicPr>
            <a:picLocks noChangeAspect="1"/>
          </p:cNvPicPr>
          <p:nvPr/>
        </p:nvPicPr>
        <p:blipFill>
          <a:blip r:embed="rId4"/>
          <a:stretch>
            <a:fillRect/>
          </a:stretch>
        </p:blipFill>
        <p:spPr>
          <a:xfrm>
            <a:off x="1783384" y="4158484"/>
            <a:ext cx="1673782" cy="1908941"/>
          </a:xfrm>
          <a:prstGeom prst="rect">
            <a:avLst/>
          </a:prstGeom>
        </p:spPr>
      </p:pic>
      <p:pic>
        <p:nvPicPr>
          <p:cNvPr id="11" name="Obrázek 10"/>
          <p:cNvPicPr>
            <a:picLocks noChangeAspect="1"/>
          </p:cNvPicPr>
          <p:nvPr/>
        </p:nvPicPr>
        <p:blipFill>
          <a:blip r:embed="rId5"/>
          <a:stretch>
            <a:fillRect/>
          </a:stretch>
        </p:blipFill>
        <p:spPr>
          <a:xfrm>
            <a:off x="4403765" y="4296776"/>
            <a:ext cx="929113" cy="329685"/>
          </a:xfrm>
          <a:prstGeom prst="rect">
            <a:avLst/>
          </a:prstGeom>
        </p:spPr>
      </p:pic>
      <p:pic>
        <p:nvPicPr>
          <p:cNvPr id="13" name="Obrázek 12"/>
          <p:cNvPicPr>
            <a:picLocks noChangeAspect="1"/>
          </p:cNvPicPr>
          <p:nvPr/>
        </p:nvPicPr>
        <p:blipFill>
          <a:blip r:embed="rId6"/>
          <a:stretch>
            <a:fillRect/>
          </a:stretch>
        </p:blipFill>
        <p:spPr>
          <a:xfrm>
            <a:off x="5433086" y="4291068"/>
            <a:ext cx="2191056" cy="1343212"/>
          </a:xfrm>
          <a:prstGeom prst="rect">
            <a:avLst/>
          </a:prstGeom>
        </p:spPr>
      </p:pic>
      <p:pic>
        <p:nvPicPr>
          <p:cNvPr id="10" name="Obrázek 9"/>
          <p:cNvPicPr>
            <a:picLocks noChangeAspect="1"/>
          </p:cNvPicPr>
          <p:nvPr/>
        </p:nvPicPr>
        <p:blipFill>
          <a:blip r:embed="rId7"/>
          <a:stretch>
            <a:fillRect/>
          </a:stretch>
        </p:blipFill>
        <p:spPr>
          <a:xfrm>
            <a:off x="5255586" y="888328"/>
            <a:ext cx="2172003" cy="1343212"/>
          </a:xfrm>
          <a:prstGeom prst="rect">
            <a:avLst/>
          </a:prstGeom>
        </p:spPr>
      </p:pic>
    </p:spTree>
    <p:extLst>
      <p:ext uri="{BB962C8B-B14F-4D97-AF65-F5344CB8AC3E}">
        <p14:creationId xmlns:p14="http://schemas.microsoft.com/office/powerpoint/2010/main" val="3118120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ltLang="cs-CZ" sz="1800" dirty="0">
              <a:cs typeface="Arial" charset="0"/>
            </a:endParaRPr>
          </a:p>
          <a:p>
            <a:endParaRPr lang="cs-CZ" altLang="cs-CZ" sz="1800" dirty="0">
              <a:cs typeface="Arial" charset="0"/>
            </a:endParaRPr>
          </a:p>
          <a:p>
            <a:pPr marL="0" indent="0">
              <a:buNone/>
            </a:pPr>
            <a:endParaRPr lang="cs-CZ" altLang="cs-CZ" sz="1800" dirty="0">
              <a:cs typeface="Arial" charset="0"/>
            </a:endParaRPr>
          </a:p>
          <a:p>
            <a:pPr marL="0" indent="0">
              <a:buNone/>
            </a:pPr>
            <a:endParaRPr lang="cs-CZ" altLang="cs-CZ" sz="1800" dirty="0">
              <a:cs typeface="Arial" charset="0"/>
            </a:endParaRPr>
          </a:p>
          <a:p>
            <a:r>
              <a:rPr lang="cs-CZ" altLang="cs-CZ" sz="1600" dirty="0">
                <a:cs typeface="Arial" charset="0"/>
              </a:rPr>
              <a:t>Zaškrtnutím se označují linie, které mají vliv na vznik ploch z předávaných hran.</a:t>
            </a:r>
          </a:p>
          <a:p>
            <a:r>
              <a:rPr lang="cs-CZ" altLang="cs-CZ" sz="1600" dirty="0">
                <a:cs typeface="Arial" charset="0"/>
              </a:rPr>
              <a:t>Hodnoty jsou přednastaveny, zpracovatel je musí měnit podle skutečnosti.</a:t>
            </a:r>
          </a:p>
          <a:p>
            <a:r>
              <a:rPr lang="cs-CZ" altLang="cs-CZ" sz="1600" dirty="0">
                <a:cs typeface="Arial" charset="0"/>
              </a:rPr>
              <a:t>O použití linií jako </a:t>
            </a:r>
            <a:r>
              <a:rPr lang="cs-CZ" altLang="cs-CZ" sz="1600" dirty="0" err="1">
                <a:cs typeface="Arial" charset="0"/>
              </a:rPr>
              <a:t>plochotvorných</a:t>
            </a:r>
            <a:r>
              <a:rPr lang="cs-CZ" altLang="cs-CZ" sz="1600" dirty="0">
                <a:cs typeface="Arial" charset="0"/>
              </a:rPr>
              <a:t> čar rozhoduje pořizovatel dat v terénu.</a:t>
            </a:r>
          </a:p>
          <a:p>
            <a:r>
              <a:rPr lang="cs-CZ" altLang="cs-CZ" sz="1600" dirty="0">
                <a:cs typeface="Arial" charset="0"/>
              </a:rPr>
              <a:t>Do této plochy musí být umístěna značka (</a:t>
            </a:r>
            <a:r>
              <a:rPr lang="cs-CZ" altLang="cs-CZ" sz="1600" dirty="0" err="1">
                <a:cs typeface="Arial" charset="0"/>
              </a:rPr>
              <a:t>centroid</a:t>
            </a:r>
            <a:r>
              <a:rPr lang="cs-CZ" altLang="cs-CZ" sz="1600" dirty="0">
                <a:cs typeface="Arial" charset="0"/>
              </a:rPr>
              <a:t>), který nese další informace.</a:t>
            </a:r>
          </a:p>
          <a:p>
            <a:r>
              <a:rPr lang="cs-CZ" altLang="cs-CZ" sz="1600" dirty="0" err="1">
                <a:cs typeface="Arial" charset="0"/>
              </a:rPr>
              <a:t>Plochotvornost</a:t>
            </a:r>
            <a:r>
              <a:rPr lang="cs-CZ" altLang="cs-CZ" sz="1600" dirty="0">
                <a:cs typeface="Arial" charset="0"/>
              </a:rPr>
              <a:t> pro DTMŽ se nastavuje na stejné linie jako pro DTM. </a:t>
            </a:r>
          </a:p>
          <a:p>
            <a:endParaRPr lang="cs-CZ" altLang="cs-CZ" sz="1800" dirty="0">
              <a:cs typeface="Arial" charset="0"/>
            </a:endParaRPr>
          </a:p>
        </p:txBody>
      </p:sp>
      <p:pic>
        <p:nvPicPr>
          <p:cNvPr id="14" name="Obrázek 13"/>
          <p:cNvPicPr>
            <a:picLocks noChangeAspect="1"/>
          </p:cNvPicPr>
          <p:nvPr/>
        </p:nvPicPr>
        <p:blipFill>
          <a:blip r:embed="rId3"/>
          <a:stretch>
            <a:fillRect/>
          </a:stretch>
        </p:blipFill>
        <p:spPr>
          <a:xfrm>
            <a:off x="5827073" y="4912356"/>
            <a:ext cx="3001071" cy="1415013"/>
          </a:xfrm>
          <a:prstGeom prst="rect">
            <a:avLst/>
          </a:prstGeom>
        </p:spPr>
      </p:pic>
      <p:sp>
        <p:nvSpPr>
          <p:cNvPr id="3" name="Zástupný symbol pro text 2"/>
          <p:cNvSpPr>
            <a:spLocks noGrp="1"/>
          </p:cNvSpPr>
          <p:nvPr>
            <p:ph type="body" sz="quarter" idx="13"/>
          </p:nvPr>
        </p:nvSpPr>
        <p:spPr/>
        <p:txBody>
          <a:bodyPr/>
          <a:lstStyle/>
          <a:p>
            <a:endParaRPr lang="cs-CZ" sz="1400" dirty="0"/>
          </a:p>
        </p:txBody>
      </p:sp>
      <p:sp>
        <p:nvSpPr>
          <p:cNvPr id="4" name="Nadpis 3"/>
          <p:cNvSpPr>
            <a:spLocks noGrp="1"/>
          </p:cNvSpPr>
          <p:nvPr>
            <p:ph type="title"/>
          </p:nvPr>
        </p:nvSpPr>
        <p:spPr/>
        <p:txBody>
          <a:bodyPr/>
          <a:lstStyle/>
          <a:p>
            <a:r>
              <a:rPr lang="cs-CZ" dirty="0"/>
              <a:t>Atributy pro </a:t>
            </a:r>
            <a:r>
              <a:rPr lang="cs-CZ" dirty="0" err="1"/>
              <a:t>plochotvornost</a:t>
            </a:r>
            <a:r>
              <a:rPr lang="cs-CZ" dirty="0"/>
              <a:t> zadávané při kresbě v SW MGEO SŽ</a:t>
            </a:r>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18</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pic>
        <p:nvPicPr>
          <p:cNvPr id="7" name="Obrázek 6"/>
          <p:cNvPicPr>
            <a:picLocks noChangeAspect="1"/>
          </p:cNvPicPr>
          <p:nvPr/>
        </p:nvPicPr>
        <p:blipFill>
          <a:blip r:embed="rId4"/>
          <a:stretch>
            <a:fillRect/>
          </a:stretch>
        </p:blipFill>
        <p:spPr>
          <a:xfrm>
            <a:off x="2188528" y="1160712"/>
            <a:ext cx="4246774" cy="1397672"/>
          </a:xfrm>
          <a:prstGeom prst="rect">
            <a:avLst/>
          </a:prstGeom>
        </p:spPr>
      </p:pic>
      <p:pic>
        <p:nvPicPr>
          <p:cNvPr id="10" name="Obrázek 9"/>
          <p:cNvPicPr>
            <a:picLocks noChangeAspect="1"/>
          </p:cNvPicPr>
          <p:nvPr/>
        </p:nvPicPr>
        <p:blipFill>
          <a:blip r:embed="rId5"/>
          <a:stretch>
            <a:fillRect/>
          </a:stretch>
        </p:blipFill>
        <p:spPr>
          <a:xfrm>
            <a:off x="301670" y="4655640"/>
            <a:ext cx="1231732" cy="1045604"/>
          </a:xfrm>
          <a:prstGeom prst="rect">
            <a:avLst/>
          </a:prstGeom>
        </p:spPr>
      </p:pic>
      <p:pic>
        <p:nvPicPr>
          <p:cNvPr id="8" name="Obrázek 7">
            <a:extLst>
              <a:ext uri="{FF2B5EF4-FFF2-40B4-BE49-F238E27FC236}">
                <a16:creationId xmlns:a16="http://schemas.microsoft.com/office/drawing/2014/main" id="{3FD389CB-C564-40E2-B6C9-8E7F85490323}"/>
              </a:ext>
            </a:extLst>
          </p:cNvPr>
          <p:cNvPicPr>
            <a:picLocks noChangeAspect="1"/>
          </p:cNvPicPr>
          <p:nvPr/>
        </p:nvPicPr>
        <p:blipFill>
          <a:blip r:embed="rId6"/>
          <a:stretch>
            <a:fillRect/>
          </a:stretch>
        </p:blipFill>
        <p:spPr>
          <a:xfrm>
            <a:off x="1642374" y="4592794"/>
            <a:ext cx="4124473" cy="847048"/>
          </a:xfrm>
          <a:prstGeom prst="rect">
            <a:avLst/>
          </a:prstGeom>
        </p:spPr>
      </p:pic>
    </p:spTree>
    <p:extLst>
      <p:ext uri="{BB962C8B-B14F-4D97-AF65-F5344CB8AC3E}">
        <p14:creationId xmlns:p14="http://schemas.microsoft.com/office/powerpoint/2010/main" val="3794948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lvl="0"/>
            <a:r>
              <a:rPr lang="cs-CZ" sz="900" dirty="0"/>
              <a:t>Terénní hrany tvořící násep, zářez, příkop dopravní stavby; příkop s nezpevněným dnem je-li u dopravní stavby (</a:t>
            </a:r>
            <a:r>
              <a:rPr lang="cs-CZ" sz="900" i="1" dirty="0" err="1"/>
              <a:t>centroid</a:t>
            </a:r>
            <a:r>
              <a:rPr lang="cs-CZ" sz="900" i="1" dirty="0"/>
              <a:t> 30248</a:t>
            </a:r>
            <a:r>
              <a:rPr lang="cs-CZ" sz="900" dirty="0"/>
              <a:t>)</a:t>
            </a:r>
          </a:p>
          <a:p>
            <a:pPr lvl="0"/>
            <a:r>
              <a:rPr lang="cs-CZ" sz="900" dirty="0"/>
              <a:t>Příkop se zpevněným dnem-hrana (</a:t>
            </a:r>
            <a:r>
              <a:rPr lang="cs-CZ" sz="900" i="1" dirty="0"/>
              <a:t>vnější průnik s terénem, </a:t>
            </a:r>
            <a:r>
              <a:rPr lang="cs-CZ" sz="900" i="1" dirty="0" err="1"/>
              <a:t>centroid</a:t>
            </a:r>
            <a:r>
              <a:rPr lang="cs-CZ" sz="900" i="1" dirty="0"/>
              <a:t> 30250</a:t>
            </a:r>
            <a:r>
              <a:rPr lang="cs-CZ" sz="900" dirty="0"/>
              <a:t>)</a:t>
            </a:r>
          </a:p>
          <a:p>
            <a:pPr lvl="0"/>
            <a:r>
              <a:rPr lang="cs-CZ" sz="900" dirty="0"/>
              <a:t>Kolejové lože (štěrk, pevná jízdní dráha), drážní stezka (</a:t>
            </a:r>
            <a:r>
              <a:rPr lang="cs-CZ" sz="900" i="1" dirty="0"/>
              <a:t>centr.30246,30247,30259</a:t>
            </a:r>
            <a:r>
              <a:rPr lang="cs-CZ" sz="900" dirty="0"/>
              <a:t>)</a:t>
            </a:r>
          </a:p>
          <a:p>
            <a:pPr lvl="0"/>
            <a:r>
              <a:rPr lang="cs-CZ" sz="900" dirty="0"/>
              <a:t>Mostovka (</a:t>
            </a:r>
            <a:r>
              <a:rPr lang="cs-CZ" sz="900" i="1" dirty="0" err="1"/>
              <a:t>centroid</a:t>
            </a:r>
            <a:r>
              <a:rPr lang="cs-CZ" sz="900" i="1" dirty="0"/>
              <a:t> 30253</a:t>
            </a:r>
            <a:r>
              <a:rPr lang="cs-CZ" sz="900" dirty="0"/>
              <a:t>)</a:t>
            </a:r>
          </a:p>
          <a:p>
            <a:pPr lvl="0"/>
            <a:r>
              <a:rPr lang="cs-CZ" sz="900" dirty="0"/>
              <a:t>Sokl, patka (</a:t>
            </a:r>
            <a:r>
              <a:rPr lang="cs-CZ" sz="900" i="1" dirty="0"/>
              <a:t>spodní hrany, </a:t>
            </a:r>
            <a:r>
              <a:rPr lang="cs-CZ" sz="900" i="1" dirty="0" err="1"/>
              <a:t>centroid</a:t>
            </a:r>
            <a:r>
              <a:rPr lang="cs-CZ" sz="900" i="1" dirty="0"/>
              <a:t> 30252</a:t>
            </a:r>
            <a:r>
              <a:rPr lang="cs-CZ" sz="900" dirty="0"/>
              <a:t>)</a:t>
            </a:r>
          </a:p>
          <a:p>
            <a:pPr lvl="0"/>
            <a:r>
              <a:rPr lang="cs-CZ" sz="900" dirty="0"/>
              <a:t>Rampa (</a:t>
            </a:r>
            <a:r>
              <a:rPr lang="cs-CZ" sz="900" i="1" dirty="0"/>
              <a:t>spodní hrany u „jednolité stavby spojené se zemí“; </a:t>
            </a:r>
            <a:r>
              <a:rPr lang="cs-CZ" sz="900" i="1" dirty="0" err="1"/>
              <a:t>level</a:t>
            </a:r>
            <a:r>
              <a:rPr lang="cs-CZ" sz="900" i="1" dirty="0"/>
              <a:t> 0 a 1 v případě konstrukce; </a:t>
            </a:r>
            <a:r>
              <a:rPr lang="cs-CZ" sz="900" i="1" dirty="0" err="1"/>
              <a:t>centroid</a:t>
            </a:r>
            <a:r>
              <a:rPr lang="cs-CZ" sz="900" i="1" dirty="0"/>
              <a:t> 30240</a:t>
            </a:r>
            <a:r>
              <a:rPr lang="cs-CZ" sz="900" dirty="0"/>
              <a:t>); terasa (</a:t>
            </a:r>
            <a:r>
              <a:rPr lang="cs-CZ" sz="900" i="1" dirty="0"/>
              <a:t>centr. 30241</a:t>
            </a:r>
            <a:r>
              <a:rPr lang="cs-CZ" sz="900" dirty="0"/>
              <a:t>)</a:t>
            </a:r>
          </a:p>
          <a:p>
            <a:r>
              <a:rPr lang="cs-CZ" sz="900" dirty="0"/>
              <a:t>Hrany opěrné, zárubní, </a:t>
            </a:r>
            <a:r>
              <a:rPr lang="cs-CZ" sz="900" dirty="0" err="1"/>
              <a:t>gabionové</a:t>
            </a:r>
            <a:r>
              <a:rPr lang="cs-CZ" sz="900" dirty="0"/>
              <a:t> zdi (</a:t>
            </a:r>
            <a:r>
              <a:rPr lang="cs-CZ" sz="900" i="1" dirty="0"/>
              <a:t>viz pomocný soubor, </a:t>
            </a:r>
            <a:r>
              <a:rPr lang="cs-CZ" sz="900" i="1" dirty="0" err="1"/>
              <a:t>centroid</a:t>
            </a:r>
            <a:r>
              <a:rPr lang="cs-CZ" sz="900" i="1" dirty="0"/>
              <a:t> 30242, 30243</a:t>
            </a:r>
            <a:r>
              <a:rPr lang="cs-CZ" sz="900" dirty="0"/>
              <a:t>)</a:t>
            </a:r>
            <a:endParaRPr lang="cs-CZ" altLang="cs-CZ" sz="900" dirty="0">
              <a:cs typeface="Arial" charset="0"/>
            </a:endParaRPr>
          </a:p>
          <a:p>
            <a:pPr lvl="0"/>
            <a:r>
              <a:rPr lang="cs-CZ" sz="900" dirty="0"/>
              <a:t>Zajištění skal (</a:t>
            </a:r>
            <a:r>
              <a:rPr lang="cs-CZ" sz="900" i="1" dirty="0" err="1"/>
              <a:t>centroid</a:t>
            </a:r>
            <a:r>
              <a:rPr lang="cs-CZ" sz="900" i="1" dirty="0"/>
              <a:t> 30249</a:t>
            </a:r>
            <a:r>
              <a:rPr lang="cs-CZ" sz="900" dirty="0"/>
              <a:t>)</a:t>
            </a:r>
          </a:p>
          <a:p>
            <a:pPr lvl="0"/>
            <a:r>
              <a:rPr lang="cs-CZ" sz="900" dirty="0"/>
              <a:t>Nástupiště (</a:t>
            </a:r>
            <a:r>
              <a:rPr lang="cs-CZ" sz="900" i="1" dirty="0" err="1"/>
              <a:t>centroid</a:t>
            </a:r>
            <a:r>
              <a:rPr lang="cs-CZ" sz="900" i="1" dirty="0"/>
              <a:t> 30264</a:t>
            </a:r>
            <a:r>
              <a:rPr lang="cs-CZ" sz="900" dirty="0"/>
              <a:t>)</a:t>
            </a:r>
          </a:p>
          <a:p>
            <a:pPr lvl="0"/>
            <a:r>
              <a:rPr lang="cs-CZ" sz="900" dirty="0"/>
              <a:t>Zpevněné plochy – přejezdy, komunikace, parkoviště…(</a:t>
            </a:r>
            <a:r>
              <a:rPr lang="cs-CZ" sz="900" i="1" dirty="0" err="1"/>
              <a:t>centroid</a:t>
            </a:r>
            <a:r>
              <a:rPr lang="cs-CZ" sz="900" i="1" dirty="0"/>
              <a:t> 30265-30276</a:t>
            </a:r>
            <a:r>
              <a:rPr lang="cs-CZ" sz="900" dirty="0"/>
              <a:t>)</a:t>
            </a:r>
          </a:p>
          <a:p>
            <a:pPr lvl="0"/>
            <a:r>
              <a:rPr lang="cs-CZ" sz="900" dirty="0"/>
              <a:t>Nezpevněné plochy – manipulační plocha, pěšina, krajnice…(</a:t>
            </a:r>
            <a:r>
              <a:rPr lang="cs-CZ" sz="900" i="1" dirty="0" err="1"/>
              <a:t>centroid</a:t>
            </a:r>
            <a:r>
              <a:rPr lang="cs-CZ" sz="900" i="1" dirty="0"/>
              <a:t> 30267-30276</a:t>
            </a:r>
            <a:r>
              <a:rPr lang="cs-CZ" sz="900" dirty="0"/>
              <a:t>)</a:t>
            </a:r>
          </a:p>
          <a:p>
            <a:pPr lvl="0"/>
            <a:r>
              <a:rPr lang="cs-CZ" sz="900" dirty="0"/>
              <a:t>Zpevněný a upravený svah (</a:t>
            </a:r>
            <a:r>
              <a:rPr lang="cs-CZ" sz="900" i="1" dirty="0" err="1"/>
              <a:t>centroid</a:t>
            </a:r>
            <a:r>
              <a:rPr lang="cs-CZ" sz="900" i="1" dirty="0"/>
              <a:t> 30248</a:t>
            </a:r>
            <a:r>
              <a:rPr lang="cs-CZ" sz="900" dirty="0"/>
              <a:t>) </a:t>
            </a:r>
          </a:p>
          <a:p>
            <a:pPr lvl="0"/>
            <a:r>
              <a:rPr lang="cs-CZ" sz="900" dirty="0"/>
              <a:t>Svahová dlažba (</a:t>
            </a:r>
            <a:r>
              <a:rPr lang="cs-CZ" sz="900" i="1" dirty="0" err="1"/>
              <a:t>centroid</a:t>
            </a:r>
            <a:r>
              <a:rPr lang="cs-CZ" sz="900" i="1" dirty="0"/>
              <a:t> 30251, 30212</a:t>
            </a:r>
            <a:r>
              <a:rPr lang="cs-CZ" sz="900" dirty="0"/>
              <a:t>)</a:t>
            </a:r>
          </a:p>
          <a:p>
            <a:pPr lvl="0"/>
            <a:r>
              <a:rPr lang="cs-CZ" sz="900" dirty="0"/>
              <a:t>Podezdívka plotu obvodem (</a:t>
            </a:r>
            <a:r>
              <a:rPr lang="cs-CZ" sz="900" i="1" dirty="0" err="1"/>
              <a:t>centroid</a:t>
            </a:r>
            <a:r>
              <a:rPr lang="cs-CZ" sz="900" i="1" dirty="0"/>
              <a:t> 30245</a:t>
            </a:r>
            <a:r>
              <a:rPr lang="cs-CZ" sz="900" dirty="0"/>
              <a:t>), zděný plot obvodem (</a:t>
            </a:r>
            <a:r>
              <a:rPr lang="cs-CZ" sz="900" i="1" dirty="0" err="1"/>
              <a:t>centroid</a:t>
            </a:r>
            <a:r>
              <a:rPr lang="cs-CZ" sz="900" i="1" dirty="0"/>
              <a:t> 30244</a:t>
            </a:r>
            <a:r>
              <a:rPr lang="cs-CZ" sz="900" dirty="0"/>
              <a:t>)</a:t>
            </a:r>
          </a:p>
          <a:p>
            <a:pPr lvl="0"/>
            <a:r>
              <a:rPr lang="cs-CZ" sz="900" dirty="0"/>
              <a:t>Ploty a vjezd na oplocený pozemek - v některých případech (</a:t>
            </a:r>
            <a:r>
              <a:rPr lang="cs-CZ" sz="900" dirty="0" err="1"/>
              <a:t>např.ohraničující</a:t>
            </a:r>
            <a:r>
              <a:rPr lang="cs-CZ" sz="900" dirty="0"/>
              <a:t> zahradu)</a:t>
            </a:r>
          </a:p>
          <a:p>
            <a:pPr lvl="0"/>
            <a:r>
              <a:rPr lang="cs-CZ" sz="900" dirty="0"/>
              <a:t>Mosty (i opěra mostu, mostní křídlo, pilíř mostu) (</a:t>
            </a:r>
            <a:r>
              <a:rPr lang="cs-CZ" sz="900" i="1" dirty="0" err="1"/>
              <a:t>centroid</a:t>
            </a:r>
            <a:r>
              <a:rPr lang="cs-CZ" sz="900" i="1" dirty="0"/>
              <a:t> 30253, 30254</a:t>
            </a:r>
            <a:r>
              <a:rPr lang="cs-CZ" sz="900" dirty="0"/>
              <a:t>) </a:t>
            </a:r>
          </a:p>
          <a:p>
            <a:pPr lvl="0"/>
            <a:r>
              <a:rPr lang="cs-CZ" sz="900" dirty="0"/>
              <a:t>Lávka pro chodce, nadchod pro zvěř… (</a:t>
            </a:r>
            <a:r>
              <a:rPr lang="cs-CZ" sz="900" i="1" dirty="0" err="1"/>
              <a:t>centroid</a:t>
            </a:r>
            <a:r>
              <a:rPr lang="cs-CZ" sz="900" i="1" dirty="0"/>
              <a:t> 30253, 30254</a:t>
            </a:r>
            <a:r>
              <a:rPr lang="cs-CZ" sz="900" dirty="0"/>
              <a:t>)</a:t>
            </a:r>
          </a:p>
          <a:p>
            <a:pPr lvl="0"/>
            <a:r>
              <a:rPr lang="cs-CZ" sz="900" dirty="0"/>
              <a:t>Tunel, podchod, propustek (</a:t>
            </a:r>
            <a:r>
              <a:rPr lang="cs-CZ" sz="900" i="1" dirty="0" err="1"/>
              <a:t>centroid</a:t>
            </a:r>
            <a:r>
              <a:rPr lang="cs-CZ" sz="900" i="1" dirty="0"/>
              <a:t> 30255-30258, 30277</a:t>
            </a:r>
            <a:r>
              <a:rPr lang="cs-CZ" sz="900" dirty="0"/>
              <a:t>)</a:t>
            </a:r>
          </a:p>
          <a:p>
            <a:pPr lvl="0"/>
            <a:r>
              <a:rPr lang="cs-CZ" sz="900" dirty="0"/>
              <a:t>Kolejová váha (</a:t>
            </a:r>
            <a:r>
              <a:rPr lang="cs-CZ" sz="900" i="1" dirty="0" err="1"/>
              <a:t>centroid</a:t>
            </a:r>
            <a:r>
              <a:rPr lang="cs-CZ" sz="900" i="1" dirty="0"/>
              <a:t> 30260</a:t>
            </a:r>
            <a:r>
              <a:rPr lang="cs-CZ" sz="900" dirty="0"/>
              <a:t>)</a:t>
            </a:r>
          </a:p>
          <a:p>
            <a:pPr lvl="0"/>
            <a:r>
              <a:rPr lang="cs-CZ" sz="900" dirty="0"/>
              <a:t>Budovy (včetně </a:t>
            </a:r>
            <a:r>
              <a:rPr lang="cs-CZ" sz="900" dirty="0" err="1"/>
              <a:t>kab.domků</a:t>
            </a:r>
            <a:r>
              <a:rPr lang="cs-CZ" sz="900" dirty="0"/>
              <a:t> u přejezdů) (</a:t>
            </a:r>
            <a:r>
              <a:rPr lang="cs-CZ" sz="900" i="1" dirty="0" err="1"/>
              <a:t>centroid</a:t>
            </a:r>
            <a:r>
              <a:rPr lang="cs-CZ" sz="900" i="1" dirty="0"/>
              <a:t> 30235, 30236</a:t>
            </a:r>
            <a:r>
              <a:rPr lang="cs-CZ" sz="900" dirty="0"/>
              <a:t>)</a:t>
            </a:r>
          </a:p>
          <a:p>
            <a:pPr lvl="0"/>
            <a:r>
              <a:rPr lang="cs-CZ" sz="900" dirty="0"/>
              <a:t>Drobné kulturní nebo sakrální stavby měřené obvodem (</a:t>
            </a:r>
            <a:r>
              <a:rPr lang="cs-CZ" sz="900" i="1" dirty="0" err="1"/>
              <a:t>centroid</a:t>
            </a:r>
            <a:r>
              <a:rPr lang="cs-CZ" sz="900" i="1" dirty="0"/>
              <a:t> 30239</a:t>
            </a:r>
            <a:r>
              <a:rPr lang="cs-CZ" sz="900" dirty="0"/>
              <a:t>)</a:t>
            </a:r>
          </a:p>
          <a:p>
            <a:pPr lvl="0"/>
            <a:r>
              <a:rPr lang="cs-CZ" sz="900" dirty="0"/>
              <a:t>Obvod zastřešení (</a:t>
            </a:r>
            <a:r>
              <a:rPr lang="cs-CZ" sz="900" i="1" dirty="0" err="1"/>
              <a:t>level</a:t>
            </a:r>
            <a:r>
              <a:rPr lang="cs-CZ" sz="900" i="1" dirty="0"/>
              <a:t> 1, </a:t>
            </a:r>
            <a:r>
              <a:rPr lang="cs-CZ" sz="900" i="1" dirty="0" err="1"/>
              <a:t>centroid</a:t>
            </a:r>
            <a:r>
              <a:rPr lang="cs-CZ" sz="900" i="1" dirty="0"/>
              <a:t> 30237, 30238</a:t>
            </a:r>
            <a:r>
              <a:rPr lang="cs-CZ" sz="900" dirty="0"/>
              <a:t>)</a:t>
            </a:r>
          </a:p>
          <a:p>
            <a:pPr lvl="0"/>
            <a:r>
              <a:rPr lang="cs-CZ" sz="900" dirty="0"/>
              <a:t>Schody ( </a:t>
            </a:r>
            <a:r>
              <a:rPr lang="cs-CZ" sz="900" i="1" dirty="0" err="1"/>
              <a:t>centroid</a:t>
            </a:r>
            <a:r>
              <a:rPr lang="cs-CZ" sz="900" i="1" dirty="0"/>
              <a:t> 30278, 30279</a:t>
            </a:r>
            <a:r>
              <a:rPr lang="cs-CZ" sz="900" dirty="0"/>
              <a:t>)</a:t>
            </a:r>
          </a:p>
          <a:p>
            <a:pPr lvl="0"/>
            <a:r>
              <a:rPr lang="cs-CZ" sz="900" dirty="0"/>
              <a:t>Obrys předmětů, které mají symbol nebo popis uprostřed (DM 60077) – ve smyslu „silniční váha“ (</a:t>
            </a:r>
            <a:r>
              <a:rPr lang="cs-CZ" sz="900" i="1" dirty="0" err="1"/>
              <a:t>centroid</a:t>
            </a:r>
            <a:r>
              <a:rPr lang="cs-CZ" sz="900" i="1" dirty="0"/>
              <a:t> 30261</a:t>
            </a:r>
            <a:r>
              <a:rPr lang="cs-CZ" sz="900" dirty="0"/>
              <a:t>) nebo „drobná sakrální stavba“= objekty, které vstupují do DTM jako plochy (kdežto výtah v chodníku vstupuje jako bod)</a:t>
            </a:r>
          </a:p>
          <a:p>
            <a:pPr lvl="0"/>
            <a:r>
              <a:rPr lang="cs-CZ" sz="900" dirty="0"/>
              <a:t>Hranice souvislého porostu (</a:t>
            </a:r>
            <a:r>
              <a:rPr lang="cs-CZ" sz="900" i="1" dirty="0" err="1"/>
              <a:t>centroid</a:t>
            </a:r>
            <a:r>
              <a:rPr lang="cs-CZ" sz="900" i="1" dirty="0"/>
              <a:t> 30203-30209, 30213-30216</a:t>
            </a:r>
            <a:r>
              <a:rPr lang="cs-CZ" sz="900" dirty="0"/>
              <a:t>)</a:t>
            </a:r>
          </a:p>
          <a:p>
            <a:pPr lvl="0"/>
            <a:r>
              <a:rPr lang="cs-CZ" sz="900" dirty="0"/>
              <a:t>Vodní tok, močál-hladina vody (</a:t>
            </a:r>
            <a:r>
              <a:rPr lang="cs-CZ" sz="900" i="1" dirty="0" err="1"/>
              <a:t>centroid</a:t>
            </a:r>
            <a:r>
              <a:rPr lang="cs-CZ" sz="900" i="1" dirty="0"/>
              <a:t> 30210, 30211, 30217-30224</a:t>
            </a:r>
            <a:r>
              <a:rPr lang="cs-CZ" sz="900" dirty="0"/>
              <a:t>)</a:t>
            </a:r>
          </a:p>
          <a:p>
            <a:pPr lvl="0"/>
            <a:r>
              <a:rPr lang="cs-CZ" sz="900" dirty="0"/>
              <a:t>Objekty specifikované </a:t>
            </a:r>
            <a:r>
              <a:rPr lang="cs-CZ" sz="900" dirty="0" err="1"/>
              <a:t>centroidy</a:t>
            </a:r>
            <a:r>
              <a:rPr lang="cs-CZ" sz="900" dirty="0"/>
              <a:t> 30225-30234, 30262, 30263, které se u trati vyskytují zřídkakdy (</a:t>
            </a:r>
            <a:r>
              <a:rPr lang="cs-CZ" sz="900" i="1" dirty="0"/>
              <a:t>protipovodňové opatření, jez, hráz, lom, rekultivace, skládka těžebního odpadu, pozemní lanová a tramvajová dráha</a:t>
            </a:r>
            <a:r>
              <a:rPr lang="cs-CZ" sz="900" dirty="0"/>
              <a:t>)</a:t>
            </a:r>
          </a:p>
          <a:p>
            <a:r>
              <a:rPr lang="cs-CZ" sz="900" dirty="0"/>
              <a:t>Řezná linie</a:t>
            </a:r>
            <a:endParaRPr lang="cs-CZ" altLang="cs-CZ" sz="1800" dirty="0">
              <a:cs typeface="Arial" charset="0"/>
            </a:endParaRPr>
          </a:p>
          <a:p>
            <a:pPr marL="0" indent="0">
              <a:buNone/>
            </a:pPr>
            <a:endParaRPr lang="cs-CZ" altLang="cs-CZ" sz="1800" dirty="0">
              <a:cs typeface="Arial" charset="0"/>
            </a:endParaRPr>
          </a:p>
          <a:p>
            <a:pPr marL="0" indent="0">
              <a:buNone/>
            </a:pPr>
            <a:r>
              <a:rPr lang="cs-CZ" altLang="cs-CZ" sz="1600" dirty="0">
                <a:cs typeface="Arial" charset="0"/>
              </a:rPr>
              <a:t> </a:t>
            </a:r>
          </a:p>
          <a:p>
            <a:endParaRPr lang="cs-CZ" altLang="cs-CZ" sz="1800" dirty="0">
              <a:cs typeface="Arial" charset="0"/>
            </a:endParaRPr>
          </a:p>
        </p:txBody>
      </p:sp>
      <p:sp>
        <p:nvSpPr>
          <p:cNvPr id="3" name="Zástupný symbol pro text 2"/>
          <p:cNvSpPr>
            <a:spLocks noGrp="1"/>
          </p:cNvSpPr>
          <p:nvPr>
            <p:ph type="body" sz="quarter" idx="13"/>
          </p:nvPr>
        </p:nvSpPr>
        <p:spPr/>
        <p:txBody>
          <a:bodyPr/>
          <a:lstStyle/>
          <a:p>
            <a:endParaRPr lang="cs-CZ" sz="1400" dirty="0"/>
          </a:p>
        </p:txBody>
      </p:sp>
      <p:sp>
        <p:nvSpPr>
          <p:cNvPr id="4" name="Nadpis 3"/>
          <p:cNvSpPr>
            <a:spLocks noGrp="1"/>
          </p:cNvSpPr>
          <p:nvPr>
            <p:ph type="title"/>
          </p:nvPr>
        </p:nvSpPr>
        <p:spPr/>
        <p:txBody>
          <a:bodyPr/>
          <a:lstStyle/>
          <a:p>
            <a:r>
              <a:rPr lang="cs-CZ" dirty="0"/>
              <a:t>Základní seznam obvykle </a:t>
            </a:r>
            <a:r>
              <a:rPr lang="cs-CZ" dirty="0" err="1"/>
              <a:t>plochotvorných</a:t>
            </a:r>
            <a:r>
              <a:rPr lang="cs-CZ" dirty="0"/>
              <a:t> objektů – Obecné zásady, str.6-7.</a:t>
            </a:r>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19</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spTree>
    <p:extLst>
      <p:ext uri="{BB962C8B-B14F-4D97-AF65-F5344CB8AC3E}">
        <p14:creationId xmlns:p14="http://schemas.microsoft.com/office/powerpoint/2010/main" val="20025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spcBef>
                <a:spcPct val="0"/>
              </a:spcBef>
              <a:buFontTx/>
              <a:buChar char="-"/>
            </a:pPr>
            <a:r>
              <a:rPr lang="cs-CZ" altLang="cs-CZ" dirty="0"/>
              <a:t>Obecně platné zásady kresby DGN.</a:t>
            </a:r>
          </a:p>
          <a:p>
            <a:pPr>
              <a:spcBef>
                <a:spcPct val="0"/>
              </a:spcBef>
              <a:buFontTx/>
              <a:buChar char="-"/>
            </a:pPr>
            <a:endParaRPr lang="cs-CZ" altLang="cs-CZ" dirty="0"/>
          </a:p>
          <a:p>
            <a:pPr>
              <a:spcBef>
                <a:spcPct val="0"/>
              </a:spcBef>
              <a:buFontTx/>
              <a:buChar char="-"/>
            </a:pPr>
            <a:r>
              <a:rPr lang="cs-CZ" altLang="cs-CZ" dirty="0"/>
              <a:t>Zákres výhybky, osy koleje, návěstidel.</a:t>
            </a:r>
          </a:p>
          <a:p>
            <a:pPr>
              <a:spcBef>
                <a:spcPct val="0"/>
              </a:spcBef>
              <a:buFontTx/>
              <a:buChar char="-"/>
            </a:pPr>
            <a:endParaRPr lang="cs-CZ" altLang="cs-CZ" dirty="0"/>
          </a:p>
          <a:p>
            <a:pPr>
              <a:spcBef>
                <a:spcPct val="0"/>
              </a:spcBef>
              <a:buFontTx/>
              <a:buChar char="-"/>
            </a:pPr>
            <a:r>
              <a:rPr lang="cs-CZ" altLang="cs-CZ" dirty="0"/>
              <a:t>Propojení programu MGEO SŽ s webovým </a:t>
            </a:r>
            <a:r>
              <a:rPr lang="cs-CZ" altLang="cs-CZ" dirty="0" err="1"/>
              <a:t>fotokatalogem</a:t>
            </a:r>
            <a:r>
              <a:rPr lang="cs-CZ" altLang="cs-CZ" dirty="0"/>
              <a:t>.</a:t>
            </a:r>
          </a:p>
          <a:p>
            <a:pPr>
              <a:spcBef>
                <a:spcPct val="0"/>
              </a:spcBef>
              <a:buFontTx/>
              <a:buChar char="-"/>
            </a:pPr>
            <a:endParaRPr lang="cs-CZ" altLang="cs-CZ" dirty="0"/>
          </a:p>
          <a:p>
            <a:pPr>
              <a:spcBef>
                <a:spcPct val="0"/>
              </a:spcBef>
              <a:buFontTx/>
              <a:buChar char="-"/>
            </a:pPr>
            <a:r>
              <a:rPr lang="cs-CZ" altLang="cs-CZ" dirty="0"/>
              <a:t>G-DSPS – popisy a kótování technické infrastruktury.</a:t>
            </a:r>
          </a:p>
          <a:p>
            <a:pPr>
              <a:spcBef>
                <a:spcPct val="0"/>
              </a:spcBef>
              <a:buFontTx/>
              <a:buChar char="-"/>
            </a:pPr>
            <a:endParaRPr lang="cs-CZ" altLang="cs-CZ" dirty="0"/>
          </a:p>
          <a:p>
            <a:pPr>
              <a:spcBef>
                <a:spcPct val="0"/>
              </a:spcBef>
              <a:buFontTx/>
              <a:buChar char="-"/>
            </a:pPr>
            <a:r>
              <a:rPr lang="cs-CZ" altLang="cs-CZ" dirty="0"/>
              <a:t>Štítkování v souborné G-DSPS.</a:t>
            </a:r>
          </a:p>
          <a:p>
            <a:pPr>
              <a:spcBef>
                <a:spcPct val="0"/>
              </a:spcBef>
              <a:buFontTx/>
              <a:buChar char="-"/>
            </a:pPr>
            <a:endParaRPr lang="cs-CZ" altLang="cs-CZ" dirty="0"/>
          </a:p>
          <a:p>
            <a:pPr>
              <a:spcBef>
                <a:spcPct val="0"/>
              </a:spcBef>
              <a:buFontTx/>
              <a:buChar char="-"/>
            </a:pPr>
            <a:r>
              <a:rPr lang="cs-CZ" altLang="cs-CZ" dirty="0"/>
              <a:t>Kontroly mapové části předávané dokumentace. </a:t>
            </a:r>
          </a:p>
        </p:txBody>
      </p:sp>
      <p:sp>
        <p:nvSpPr>
          <p:cNvPr id="3" name="Zástupný symbol pro text 2"/>
          <p:cNvSpPr>
            <a:spLocks noGrp="1"/>
          </p:cNvSpPr>
          <p:nvPr>
            <p:ph type="body" sz="quarter" idx="13"/>
          </p:nvPr>
        </p:nvSpPr>
        <p:spPr/>
        <p:txBody>
          <a:bodyPr/>
          <a:lstStyle/>
          <a:p>
            <a:endParaRPr lang="cs-CZ" dirty="0"/>
          </a:p>
        </p:txBody>
      </p:sp>
      <p:sp>
        <p:nvSpPr>
          <p:cNvPr id="4" name="Nadpis 3"/>
          <p:cNvSpPr>
            <a:spLocks noGrp="1"/>
          </p:cNvSpPr>
          <p:nvPr>
            <p:ph type="title"/>
          </p:nvPr>
        </p:nvSpPr>
        <p:spPr/>
        <p:txBody>
          <a:bodyPr/>
          <a:lstStyle/>
          <a:p>
            <a:r>
              <a:rPr lang="cs-CZ" altLang="cs-CZ" dirty="0"/>
              <a:t>Obsah prezentace</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2</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spTree>
    <p:extLst>
      <p:ext uri="{BB962C8B-B14F-4D97-AF65-F5344CB8AC3E}">
        <p14:creationId xmlns:p14="http://schemas.microsoft.com/office/powerpoint/2010/main" val="685486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lvl="0"/>
            <a:r>
              <a:rPr lang="cs-CZ" dirty="0"/>
              <a:t>Je uveden v Obecných zásadách, str.7.</a:t>
            </a:r>
          </a:p>
          <a:p>
            <a:pPr lvl="0"/>
            <a:r>
              <a:rPr lang="cs-CZ" sz="1000" dirty="0"/>
              <a:t>Ostatní terénní hrany tvořící </a:t>
            </a:r>
            <a:r>
              <a:rPr lang="cs-CZ" sz="1000" dirty="0" err="1"/>
              <a:t>např.mez</a:t>
            </a:r>
            <a:r>
              <a:rPr lang="cs-CZ" sz="1000" dirty="0"/>
              <a:t> u pole</a:t>
            </a:r>
          </a:p>
          <a:p>
            <a:pPr lvl="0"/>
            <a:r>
              <a:rPr lang="cs-CZ" sz="1000" dirty="0"/>
              <a:t>Betonová a dynamická zarážedla</a:t>
            </a:r>
          </a:p>
          <a:p>
            <a:pPr lvl="0"/>
            <a:r>
              <a:rPr lang="cs-CZ" sz="1000" dirty="0"/>
              <a:t>Zvláštní plochy (absorbéry)</a:t>
            </a:r>
          </a:p>
          <a:p>
            <a:pPr lvl="0"/>
            <a:r>
              <a:rPr lang="cs-CZ" sz="1000" dirty="0"/>
              <a:t>Výtah (</a:t>
            </a:r>
            <a:r>
              <a:rPr lang="cs-CZ" sz="1000" i="1" dirty="0"/>
              <a:t>je součástí nástupiště</a:t>
            </a:r>
            <a:r>
              <a:rPr lang="cs-CZ" sz="1000" dirty="0"/>
              <a:t>), zařízení nástupiště, plošina pro imobilní</a:t>
            </a:r>
          </a:p>
          <a:p>
            <a:pPr lvl="0"/>
            <a:r>
              <a:rPr lang="cs-CZ" sz="1000" dirty="0"/>
              <a:t>Prohlídková jáma, dezinfekční plocha</a:t>
            </a:r>
          </a:p>
          <a:p>
            <a:pPr lvl="0"/>
            <a:r>
              <a:rPr lang="cs-CZ" sz="1000" dirty="0"/>
              <a:t>Točnice, přesuvna, hříže, jeřáby (</a:t>
            </a:r>
            <a:r>
              <a:rPr lang="cs-CZ" sz="1000" i="1" dirty="0"/>
              <a:t>pozor, jejich sokly jsou </a:t>
            </a:r>
            <a:r>
              <a:rPr lang="cs-CZ" sz="1000" i="1" dirty="0" err="1"/>
              <a:t>plochotvorné</a:t>
            </a:r>
            <a:r>
              <a:rPr lang="cs-CZ" sz="1000" dirty="0"/>
              <a:t>)</a:t>
            </a:r>
          </a:p>
          <a:p>
            <a:pPr lvl="0"/>
            <a:r>
              <a:rPr lang="cs-CZ" sz="1000" dirty="0"/>
              <a:t>Technologické lávky nad tratí a podél mostů (</a:t>
            </a:r>
            <a:r>
              <a:rPr lang="cs-CZ" sz="1000" i="1" dirty="0"/>
              <a:t>pozor, jejich sokly jsou </a:t>
            </a:r>
            <a:r>
              <a:rPr lang="cs-CZ" sz="1000" i="1" dirty="0" err="1"/>
              <a:t>plochotvorné</a:t>
            </a:r>
            <a:r>
              <a:rPr lang="cs-CZ" sz="1000" dirty="0"/>
              <a:t>)</a:t>
            </a:r>
          </a:p>
          <a:p>
            <a:pPr lvl="0"/>
            <a:r>
              <a:rPr lang="cs-CZ" sz="1000" dirty="0"/>
              <a:t>Kabelové objekty (velké skříně, velké šachty) měřené obvodem, obvod zemnící desky</a:t>
            </a:r>
          </a:p>
          <a:p>
            <a:pPr lvl="0"/>
            <a:r>
              <a:rPr lang="cs-CZ" sz="1000" dirty="0"/>
              <a:t>Potrubní objekty (velké šachty, zděné HUP) měřené obvodem</a:t>
            </a:r>
          </a:p>
          <a:p>
            <a:pPr lvl="0"/>
            <a:r>
              <a:rPr lang="cs-CZ" sz="1000" dirty="0"/>
              <a:t>Horská vpusť, prahová vpusť, jiné odvodňovací objekty měřené obvodem (DM 50177)</a:t>
            </a:r>
          </a:p>
          <a:p>
            <a:pPr lvl="0"/>
            <a:r>
              <a:rPr lang="cs-CZ" sz="1000" dirty="0"/>
              <a:t>Žumpa a septik měřené obvodem</a:t>
            </a:r>
          </a:p>
          <a:p>
            <a:pPr lvl="0"/>
            <a:r>
              <a:rPr lang="cs-CZ" sz="1000" dirty="0"/>
              <a:t>Chráničky měřené obvodem</a:t>
            </a:r>
          </a:p>
          <a:p>
            <a:pPr marL="0" indent="0">
              <a:buNone/>
            </a:pPr>
            <a:endParaRPr lang="cs-CZ" altLang="cs-CZ" sz="1000" dirty="0">
              <a:cs typeface="Arial" charset="0"/>
            </a:endParaRPr>
          </a:p>
          <a:p>
            <a:r>
              <a:rPr lang="cs-CZ" altLang="cs-CZ" sz="1600" dirty="0">
                <a:cs typeface="Arial" charset="0"/>
              </a:rPr>
              <a:t>Část jejich kresby může být </a:t>
            </a:r>
            <a:r>
              <a:rPr lang="cs-CZ" altLang="cs-CZ" sz="1600" dirty="0" err="1">
                <a:cs typeface="Arial" charset="0"/>
              </a:rPr>
              <a:t>plochotvorná</a:t>
            </a:r>
            <a:r>
              <a:rPr lang="cs-CZ" altLang="cs-CZ" sz="1600" dirty="0">
                <a:cs typeface="Arial" charset="0"/>
              </a:rPr>
              <a:t>, ale objekty samy o sobě plochu netvoří = </a:t>
            </a:r>
            <a:r>
              <a:rPr lang="cs-CZ" altLang="cs-CZ" sz="1600" dirty="0" err="1">
                <a:cs typeface="Arial" charset="0"/>
              </a:rPr>
              <a:t>např.šachta</a:t>
            </a:r>
            <a:r>
              <a:rPr lang="cs-CZ" altLang="cs-CZ" sz="1600" dirty="0">
                <a:cs typeface="Arial" charset="0"/>
              </a:rPr>
              <a:t> zaměřená obvodem bude zahrnuta do „manipulační plochy“ nebo „travnatého porostu podél trati“.</a:t>
            </a:r>
          </a:p>
          <a:p>
            <a:endParaRPr lang="cs-CZ" altLang="cs-CZ" sz="1600" dirty="0">
              <a:cs typeface="Arial" charset="0"/>
            </a:endParaRPr>
          </a:p>
          <a:p>
            <a:endParaRPr lang="cs-CZ" altLang="cs-CZ" sz="1800" dirty="0">
              <a:cs typeface="Arial" charset="0"/>
            </a:endParaRPr>
          </a:p>
        </p:txBody>
      </p:sp>
      <p:sp>
        <p:nvSpPr>
          <p:cNvPr id="3" name="Zástupný symbol pro text 2"/>
          <p:cNvSpPr>
            <a:spLocks noGrp="1"/>
          </p:cNvSpPr>
          <p:nvPr>
            <p:ph type="body" sz="quarter" idx="13"/>
          </p:nvPr>
        </p:nvSpPr>
        <p:spPr/>
        <p:txBody>
          <a:bodyPr/>
          <a:lstStyle/>
          <a:p>
            <a:endParaRPr lang="cs-CZ" sz="1400" dirty="0"/>
          </a:p>
        </p:txBody>
      </p:sp>
      <p:sp>
        <p:nvSpPr>
          <p:cNvPr id="4" name="Nadpis 3"/>
          <p:cNvSpPr>
            <a:spLocks noGrp="1"/>
          </p:cNvSpPr>
          <p:nvPr>
            <p:ph type="title"/>
          </p:nvPr>
        </p:nvSpPr>
        <p:spPr/>
        <p:txBody>
          <a:bodyPr/>
          <a:lstStyle/>
          <a:p>
            <a:r>
              <a:rPr lang="cs-CZ" dirty="0"/>
              <a:t>Základní seznam obvykle </a:t>
            </a:r>
            <a:r>
              <a:rPr lang="cs-CZ" dirty="0" err="1"/>
              <a:t>neplochotvorných</a:t>
            </a:r>
            <a:r>
              <a:rPr lang="cs-CZ" dirty="0"/>
              <a:t> objektů</a:t>
            </a:r>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20</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pic>
        <p:nvPicPr>
          <p:cNvPr id="7" name="Obrázek 6"/>
          <p:cNvPicPr>
            <a:picLocks noChangeAspect="1"/>
          </p:cNvPicPr>
          <p:nvPr/>
        </p:nvPicPr>
        <p:blipFill>
          <a:blip r:embed="rId3"/>
          <a:stretch>
            <a:fillRect/>
          </a:stretch>
        </p:blipFill>
        <p:spPr>
          <a:xfrm>
            <a:off x="5162188" y="5037797"/>
            <a:ext cx="2238687" cy="1066949"/>
          </a:xfrm>
          <a:prstGeom prst="rect">
            <a:avLst/>
          </a:prstGeom>
        </p:spPr>
      </p:pic>
      <p:pic>
        <p:nvPicPr>
          <p:cNvPr id="8" name="Obrázek 7"/>
          <p:cNvPicPr>
            <a:picLocks noChangeAspect="1"/>
          </p:cNvPicPr>
          <p:nvPr/>
        </p:nvPicPr>
        <p:blipFill>
          <a:blip r:embed="rId4"/>
          <a:stretch>
            <a:fillRect/>
          </a:stretch>
        </p:blipFill>
        <p:spPr>
          <a:xfrm>
            <a:off x="1938160" y="5006402"/>
            <a:ext cx="2543530" cy="1152686"/>
          </a:xfrm>
          <a:prstGeom prst="rect">
            <a:avLst/>
          </a:prstGeom>
        </p:spPr>
      </p:pic>
    </p:spTree>
    <p:extLst>
      <p:ext uri="{BB962C8B-B14F-4D97-AF65-F5344CB8AC3E}">
        <p14:creationId xmlns:p14="http://schemas.microsoft.com/office/powerpoint/2010/main" val="1143405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sz="1600" dirty="0"/>
              <a:t>Plocha vymezeného území musí být v pohledu shora v </a:t>
            </a:r>
            <a:r>
              <a:rPr lang="cs-CZ" sz="1600" dirty="0" err="1"/>
              <a:t>levelu</a:t>
            </a:r>
            <a:r>
              <a:rPr lang="cs-CZ" sz="1600" dirty="0"/>
              <a:t> 0 v celé ploše vyplněna plošnými objekty DTM bez mezer mezi nimi. </a:t>
            </a:r>
          </a:p>
          <a:p>
            <a:r>
              <a:rPr lang="cs-CZ" sz="1600" dirty="0"/>
              <a:t>Plošné objekty DTM se nesmí překrývat ve stejné výšce.</a:t>
            </a:r>
          </a:p>
          <a:p>
            <a:r>
              <a:rPr lang="cs-CZ" sz="1600" dirty="0"/>
              <a:t>Způsoby zákresu ploch:</a:t>
            </a:r>
          </a:p>
          <a:p>
            <a:pPr lvl="1"/>
            <a:r>
              <a:rPr lang="cs-CZ" sz="1400" b="0" dirty="0"/>
              <a:t>Objekt plocha je zakreslen jedním liniovým objektem (čarou), která začíná a končí ve stejném bodě a vyjadřuje svým charakterem typ plochy (například budova zakreslená prvkem DM 30031).</a:t>
            </a:r>
          </a:p>
          <a:p>
            <a:pPr lvl="1"/>
            <a:r>
              <a:rPr lang="cs-CZ" sz="1400" b="0" dirty="0"/>
              <a:t>Objekt plocha je zakreslen více druhy čar, které jsou identické svým charakterem typu plochy (např. úsečkami či několika lomenými čarami), které na sebe navazují a tvoří uzavřenou plochu (například budova zakreslená prvky DM 30031).</a:t>
            </a:r>
          </a:p>
          <a:p>
            <a:pPr lvl="1"/>
            <a:r>
              <a:rPr lang="cs-CZ" sz="1400" b="0" dirty="0"/>
              <a:t>Objekt plocha je ohraničen různými typy čar různého charakteru, které odpovídají reálným objektům v reálné prostorové situaci (například lomenou čarou plot, úsečkou vodní plocha, lomenou čarou opěrné zdi) ve vzájemné návaznosti těchto čar v koncových bodech těchto čar. </a:t>
            </a:r>
          </a:p>
          <a:p>
            <a:r>
              <a:rPr lang="cs-CZ" sz="1600" dirty="0"/>
              <a:t>Svislé plochy musí být zakresleny prvním nebo druhým způsobem (nelze je sestavit z čar různého DM a neumísťuje se k nim </a:t>
            </a:r>
            <a:r>
              <a:rPr lang="cs-CZ" sz="1600" dirty="0" err="1"/>
              <a:t>centroid</a:t>
            </a:r>
            <a:r>
              <a:rPr lang="cs-CZ" sz="1600" dirty="0"/>
              <a:t>). </a:t>
            </a:r>
          </a:p>
          <a:p>
            <a:r>
              <a:rPr lang="cs-CZ" sz="1600" dirty="0"/>
              <a:t>Pro uzavření ploch, které pokračují mimo zájmové území (za účelem kontroly </a:t>
            </a:r>
            <a:r>
              <a:rPr lang="cs-CZ" sz="1600" dirty="0" err="1"/>
              <a:t>bezešvosti</a:t>
            </a:r>
            <a:r>
              <a:rPr lang="cs-CZ" sz="1600" dirty="0"/>
              <a:t> území) se používá řezná linie DM 30053.</a:t>
            </a:r>
          </a:p>
          <a:p>
            <a:endParaRPr lang="cs-CZ" altLang="cs-CZ" sz="1600" b="0" dirty="0">
              <a:cs typeface="Arial" charset="0"/>
            </a:endParaRPr>
          </a:p>
        </p:txBody>
      </p:sp>
      <p:sp>
        <p:nvSpPr>
          <p:cNvPr id="3" name="Zástupný symbol pro text 2"/>
          <p:cNvSpPr>
            <a:spLocks noGrp="1"/>
          </p:cNvSpPr>
          <p:nvPr>
            <p:ph type="body" sz="quarter" idx="13"/>
          </p:nvPr>
        </p:nvSpPr>
        <p:spPr/>
        <p:txBody>
          <a:bodyPr/>
          <a:lstStyle/>
          <a:p>
            <a:endParaRPr lang="cs-CZ" sz="1400" dirty="0"/>
          </a:p>
        </p:txBody>
      </p:sp>
      <p:sp>
        <p:nvSpPr>
          <p:cNvPr id="4" name="Nadpis 3"/>
          <p:cNvSpPr>
            <a:spLocks noGrp="1"/>
          </p:cNvSpPr>
          <p:nvPr>
            <p:ph type="title"/>
          </p:nvPr>
        </p:nvSpPr>
        <p:spPr/>
        <p:txBody>
          <a:bodyPr/>
          <a:lstStyle/>
          <a:p>
            <a:r>
              <a:rPr lang="cs-CZ" dirty="0"/>
              <a:t>Další informace k </a:t>
            </a:r>
            <a:r>
              <a:rPr lang="cs-CZ" dirty="0" err="1"/>
              <a:t>plochování</a:t>
            </a:r>
            <a:r>
              <a:rPr lang="cs-CZ" dirty="0"/>
              <a:t> z Obecných zásad</a:t>
            </a:r>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21</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spTree>
    <p:extLst>
      <p:ext uri="{BB962C8B-B14F-4D97-AF65-F5344CB8AC3E}">
        <p14:creationId xmlns:p14="http://schemas.microsoft.com/office/powerpoint/2010/main" val="3386686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sz="1600" dirty="0"/>
              <a:t>3D objekty je vhodné kreslit příslušným DM celé.</a:t>
            </a:r>
          </a:p>
          <a:p>
            <a:endParaRPr lang="cs-CZ" sz="1600" dirty="0"/>
          </a:p>
          <a:p>
            <a:endParaRPr lang="cs-CZ" sz="1600" dirty="0"/>
          </a:p>
          <a:p>
            <a:endParaRPr lang="cs-CZ" sz="1600" dirty="0"/>
          </a:p>
          <a:p>
            <a:endParaRPr lang="cs-CZ" sz="1600" dirty="0"/>
          </a:p>
          <a:p>
            <a:endParaRPr lang="cs-CZ" sz="1600" dirty="0"/>
          </a:p>
          <a:p>
            <a:pPr marL="0" indent="0">
              <a:buNone/>
            </a:pPr>
            <a:endParaRPr lang="cs-CZ" sz="1600" dirty="0"/>
          </a:p>
          <a:p>
            <a:r>
              <a:rPr lang="cs-CZ" sz="1600" dirty="0"/>
              <a:t>MGEO umožňuje vizualizaci podle atributu </a:t>
            </a:r>
            <a:r>
              <a:rPr lang="cs-CZ" sz="1600" dirty="0" err="1"/>
              <a:t>plochotvornosti</a:t>
            </a:r>
            <a:r>
              <a:rPr lang="cs-CZ" sz="1600" dirty="0"/>
              <a:t> DTM ČR, DTMŽ, </a:t>
            </a:r>
            <a:r>
              <a:rPr lang="cs-CZ" sz="1600" dirty="0" err="1"/>
              <a:t>levelu</a:t>
            </a:r>
            <a:r>
              <a:rPr lang="cs-CZ" sz="1600" dirty="0"/>
              <a:t>, a export ze základního výkresu </a:t>
            </a:r>
            <a:r>
              <a:rPr lang="cs-CZ" sz="1600" dirty="0" err="1"/>
              <a:t>plochotvorné</a:t>
            </a:r>
            <a:r>
              <a:rPr lang="cs-CZ" sz="1600" dirty="0"/>
              <a:t> linie DTM ČR a </a:t>
            </a:r>
            <a:r>
              <a:rPr lang="cs-CZ" sz="1600" dirty="0" err="1"/>
              <a:t>centroidy</a:t>
            </a:r>
            <a:r>
              <a:rPr lang="cs-CZ" sz="1600" dirty="0"/>
              <a:t> v určitém </a:t>
            </a:r>
            <a:r>
              <a:rPr lang="cs-CZ" sz="1600" dirty="0" err="1"/>
              <a:t>levelu</a:t>
            </a:r>
            <a:r>
              <a:rPr lang="cs-CZ" sz="1600" dirty="0"/>
              <a:t> pro usnadnění kontrol uzavřenosti ploch.</a:t>
            </a:r>
          </a:p>
          <a:p>
            <a:endParaRPr lang="cs-CZ" sz="1600" dirty="0"/>
          </a:p>
          <a:p>
            <a:endParaRPr lang="cs-CZ" sz="1600" dirty="0"/>
          </a:p>
          <a:p>
            <a:endParaRPr lang="cs-CZ" sz="1600" dirty="0"/>
          </a:p>
          <a:p>
            <a:endParaRPr lang="cs-CZ" sz="1600" dirty="0"/>
          </a:p>
          <a:p>
            <a:endParaRPr lang="cs-CZ" sz="800" dirty="0"/>
          </a:p>
          <a:p>
            <a:r>
              <a:rPr lang="cs-CZ" sz="1300" dirty="0"/>
              <a:t>Pro kontrolu ploch lze použít </a:t>
            </a:r>
            <a:r>
              <a:rPr lang="cs-CZ" sz="1300" dirty="0" err="1"/>
              <a:t>např.funkce</a:t>
            </a:r>
            <a:r>
              <a:rPr lang="cs-CZ" sz="1300" dirty="0"/>
              <a:t> pro šrafování anebo převést rozdělený výkres do Kokeše a zkontrolovat ho funkcemi pro GP.</a:t>
            </a:r>
          </a:p>
          <a:p>
            <a:endParaRPr lang="cs-CZ" sz="1600" dirty="0"/>
          </a:p>
          <a:p>
            <a:endParaRPr lang="cs-CZ" sz="1600" dirty="0"/>
          </a:p>
          <a:p>
            <a:endParaRPr lang="cs-CZ" altLang="cs-CZ" sz="1600" b="0" dirty="0">
              <a:cs typeface="Arial" charset="0"/>
            </a:endParaRPr>
          </a:p>
        </p:txBody>
      </p:sp>
      <p:sp>
        <p:nvSpPr>
          <p:cNvPr id="3" name="Zástupný symbol pro text 2"/>
          <p:cNvSpPr>
            <a:spLocks noGrp="1"/>
          </p:cNvSpPr>
          <p:nvPr>
            <p:ph type="body" sz="quarter" idx="13"/>
          </p:nvPr>
        </p:nvSpPr>
        <p:spPr/>
        <p:txBody>
          <a:bodyPr/>
          <a:lstStyle/>
          <a:p>
            <a:endParaRPr lang="cs-CZ" sz="1400" dirty="0"/>
          </a:p>
        </p:txBody>
      </p:sp>
      <p:sp>
        <p:nvSpPr>
          <p:cNvPr id="4" name="Nadpis 3"/>
          <p:cNvSpPr>
            <a:spLocks noGrp="1"/>
          </p:cNvSpPr>
          <p:nvPr>
            <p:ph type="title"/>
          </p:nvPr>
        </p:nvSpPr>
        <p:spPr/>
        <p:txBody>
          <a:bodyPr/>
          <a:lstStyle/>
          <a:p>
            <a:r>
              <a:rPr lang="cs-CZ" dirty="0"/>
              <a:t>Další informace ke kresbě výkresu</a:t>
            </a:r>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22</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pic>
        <p:nvPicPr>
          <p:cNvPr id="7" name="Obrázek 6"/>
          <p:cNvPicPr>
            <a:picLocks noChangeAspect="1"/>
          </p:cNvPicPr>
          <p:nvPr/>
        </p:nvPicPr>
        <p:blipFill>
          <a:blip r:embed="rId3"/>
          <a:stretch>
            <a:fillRect/>
          </a:stretch>
        </p:blipFill>
        <p:spPr>
          <a:xfrm>
            <a:off x="4459745" y="1823859"/>
            <a:ext cx="2120768" cy="1530929"/>
          </a:xfrm>
          <a:prstGeom prst="rect">
            <a:avLst/>
          </a:prstGeom>
        </p:spPr>
      </p:pic>
      <p:pic>
        <p:nvPicPr>
          <p:cNvPr id="8" name="Obrázek 7"/>
          <p:cNvPicPr>
            <a:picLocks noChangeAspect="1"/>
          </p:cNvPicPr>
          <p:nvPr/>
        </p:nvPicPr>
        <p:blipFill>
          <a:blip r:embed="rId4"/>
          <a:stretch>
            <a:fillRect/>
          </a:stretch>
        </p:blipFill>
        <p:spPr>
          <a:xfrm>
            <a:off x="917536" y="1833410"/>
            <a:ext cx="2968664" cy="1521378"/>
          </a:xfrm>
          <a:prstGeom prst="rect">
            <a:avLst/>
          </a:prstGeom>
        </p:spPr>
      </p:pic>
      <p:pic>
        <p:nvPicPr>
          <p:cNvPr id="11" name="Obrázek 10"/>
          <p:cNvPicPr>
            <a:picLocks noChangeAspect="1"/>
          </p:cNvPicPr>
          <p:nvPr/>
        </p:nvPicPr>
        <p:blipFill>
          <a:blip r:embed="rId5"/>
          <a:stretch>
            <a:fillRect/>
          </a:stretch>
        </p:blipFill>
        <p:spPr>
          <a:xfrm>
            <a:off x="791234" y="4166751"/>
            <a:ext cx="3584823" cy="1121678"/>
          </a:xfrm>
          <a:prstGeom prst="rect">
            <a:avLst/>
          </a:prstGeom>
        </p:spPr>
      </p:pic>
      <p:pic>
        <p:nvPicPr>
          <p:cNvPr id="13" name="Obrázek 12"/>
          <p:cNvPicPr>
            <a:picLocks noChangeAspect="1"/>
          </p:cNvPicPr>
          <p:nvPr/>
        </p:nvPicPr>
        <p:blipFill>
          <a:blip r:embed="rId6"/>
          <a:stretch>
            <a:fillRect/>
          </a:stretch>
        </p:blipFill>
        <p:spPr>
          <a:xfrm>
            <a:off x="4758942" y="4289379"/>
            <a:ext cx="2238687" cy="876422"/>
          </a:xfrm>
          <a:prstGeom prst="rect">
            <a:avLst/>
          </a:prstGeom>
        </p:spPr>
      </p:pic>
    </p:spTree>
    <p:extLst>
      <p:ext uri="{BB962C8B-B14F-4D97-AF65-F5344CB8AC3E}">
        <p14:creationId xmlns:p14="http://schemas.microsoft.com/office/powerpoint/2010/main" val="2429818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Pro označení rovných a šikmých ploch.</a:t>
            </a:r>
          </a:p>
          <a:p>
            <a:r>
              <a:rPr lang="cs-CZ" dirty="0"/>
              <a:t>Vhodně umístit kdekoliv uvnitř plochy a (přibližně) ve stejné výšce jako je plocha.</a:t>
            </a:r>
          </a:p>
          <a:p>
            <a:r>
              <a:rPr lang="cs-CZ" dirty="0"/>
              <a:t>V ploše bude pouze jediný </a:t>
            </a:r>
            <a:r>
              <a:rPr lang="cs-CZ" dirty="0" err="1"/>
              <a:t>centroid</a:t>
            </a:r>
            <a:r>
              <a:rPr lang="cs-CZ" dirty="0"/>
              <a:t> a bude mít atribut </a:t>
            </a:r>
            <a:r>
              <a:rPr lang="cs-CZ" dirty="0" err="1"/>
              <a:t>levelu</a:t>
            </a:r>
            <a:r>
              <a:rPr lang="cs-CZ" dirty="0"/>
              <a:t> dané plochy.</a:t>
            </a:r>
            <a:endParaRPr lang="cs-CZ" altLang="cs-CZ" sz="1800" dirty="0">
              <a:cs typeface="Arial" charset="0"/>
            </a:endParaRPr>
          </a:p>
        </p:txBody>
      </p:sp>
      <p:sp>
        <p:nvSpPr>
          <p:cNvPr id="3" name="Zástupný symbol pro text 2"/>
          <p:cNvSpPr>
            <a:spLocks noGrp="1"/>
          </p:cNvSpPr>
          <p:nvPr>
            <p:ph type="body" sz="quarter" idx="13"/>
          </p:nvPr>
        </p:nvSpPr>
        <p:spPr/>
        <p:txBody>
          <a:bodyPr/>
          <a:lstStyle/>
          <a:p>
            <a:endParaRPr lang="cs-CZ" sz="1400" dirty="0"/>
          </a:p>
        </p:txBody>
      </p:sp>
      <p:sp>
        <p:nvSpPr>
          <p:cNvPr id="4" name="Nadpis 3"/>
          <p:cNvSpPr>
            <a:spLocks noGrp="1"/>
          </p:cNvSpPr>
          <p:nvPr>
            <p:ph type="title"/>
          </p:nvPr>
        </p:nvSpPr>
        <p:spPr/>
        <p:txBody>
          <a:bodyPr/>
          <a:lstStyle/>
          <a:p>
            <a:r>
              <a:rPr lang="cs-CZ" dirty="0" err="1"/>
              <a:t>Centroidy</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23</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pic>
        <p:nvPicPr>
          <p:cNvPr id="7" name="Obrázek 6"/>
          <p:cNvPicPr>
            <a:picLocks noChangeAspect="1"/>
          </p:cNvPicPr>
          <p:nvPr/>
        </p:nvPicPr>
        <p:blipFill>
          <a:blip r:embed="rId3"/>
          <a:stretch>
            <a:fillRect/>
          </a:stretch>
        </p:blipFill>
        <p:spPr>
          <a:xfrm>
            <a:off x="4812030" y="204584"/>
            <a:ext cx="3236042" cy="1137949"/>
          </a:xfrm>
          <a:prstGeom prst="rect">
            <a:avLst/>
          </a:prstGeom>
        </p:spPr>
      </p:pic>
      <p:pic>
        <p:nvPicPr>
          <p:cNvPr id="9" name="Obrázek 8"/>
          <p:cNvPicPr>
            <a:picLocks noChangeAspect="1"/>
          </p:cNvPicPr>
          <p:nvPr/>
        </p:nvPicPr>
        <p:blipFill>
          <a:blip r:embed="rId4"/>
          <a:stretch>
            <a:fillRect/>
          </a:stretch>
        </p:blipFill>
        <p:spPr>
          <a:xfrm>
            <a:off x="2858842" y="198302"/>
            <a:ext cx="1552792" cy="1124107"/>
          </a:xfrm>
          <a:prstGeom prst="rect">
            <a:avLst/>
          </a:prstGeom>
        </p:spPr>
      </p:pic>
      <p:pic>
        <p:nvPicPr>
          <p:cNvPr id="10" name="Obrázek 9"/>
          <p:cNvPicPr>
            <a:picLocks noChangeAspect="1"/>
          </p:cNvPicPr>
          <p:nvPr/>
        </p:nvPicPr>
        <p:blipFill>
          <a:blip r:embed="rId5"/>
          <a:stretch>
            <a:fillRect/>
          </a:stretch>
        </p:blipFill>
        <p:spPr>
          <a:xfrm>
            <a:off x="496888" y="3102059"/>
            <a:ext cx="3612177" cy="2687009"/>
          </a:xfrm>
          <a:prstGeom prst="rect">
            <a:avLst/>
          </a:prstGeom>
        </p:spPr>
      </p:pic>
      <p:pic>
        <p:nvPicPr>
          <p:cNvPr id="11" name="Obrázek 10"/>
          <p:cNvPicPr>
            <a:picLocks noChangeAspect="1"/>
          </p:cNvPicPr>
          <p:nvPr/>
        </p:nvPicPr>
        <p:blipFill>
          <a:blip r:embed="rId6"/>
          <a:stretch>
            <a:fillRect/>
          </a:stretch>
        </p:blipFill>
        <p:spPr>
          <a:xfrm>
            <a:off x="4338205" y="3292877"/>
            <a:ext cx="4391638" cy="2305372"/>
          </a:xfrm>
          <a:prstGeom prst="rect">
            <a:avLst/>
          </a:prstGeom>
        </p:spPr>
      </p:pic>
      <p:pic>
        <p:nvPicPr>
          <p:cNvPr id="12" name="Obrázek 11"/>
          <p:cNvPicPr>
            <a:picLocks noChangeAspect="1"/>
          </p:cNvPicPr>
          <p:nvPr/>
        </p:nvPicPr>
        <p:blipFill>
          <a:blip r:embed="rId7"/>
          <a:stretch>
            <a:fillRect/>
          </a:stretch>
        </p:blipFill>
        <p:spPr>
          <a:xfrm>
            <a:off x="749545" y="753813"/>
            <a:ext cx="1038370" cy="666843"/>
          </a:xfrm>
          <a:prstGeom prst="rect">
            <a:avLst/>
          </a:prstGeom>
        </p:spPr>
      </p:pic>
    </p:spTree>
    <p:extLst>
      <p:ext uri="{BB962C8B-B14F-4D97-AF65-F5344CB8AC3E}">
        <p14:creationId xmlns:p14="http://schemas.microsoft.com/office/powerpoint/2010/main" val="1757809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sz="1800" dirty="0" err="1"/>
              <a:t>Centroid</a:t>
            </a:r>
            <a:r>
              <a:rPr lang="cs-CZ" sz="1800" dirty="0"/>
              <a:t> je řešen formou výběru z číselníku = nefunguje vyhledání podle slov „výpravní budova“ ani podle pětimístného čísla.</a:t>
            </a:r>
          </a:p>
          <a:p>
            <a:r>
              <a:rPr lang="cs-CZ" sz="1800" dirty="0"/>
              <a:t>V </a:t>
            </a:r>
            <a:r>
              <a:rPr lang="cs-CZ" sz="1800" dirty="0" err="1"/>
              <a:t>excelu</a:t>
            </a:r>
            <a:r>
              <a:rPr lang="cs-CZ" sz="1800" dirty="0"/>
              <a:t> MP005 (příloha B) a v Pomocném souboru </a:t>
            </a:r>
            <a:r>
              <a:rPr lang="cs-CZ" sz="1800" dirty="0" err="1"/>
              <a:t>plochování</a:t>
            </a:r>
            <a:r>
              <a:rPr lang="cs-CZ" sz="1800" dirty="0"/>
              <a:t> je přehledný seznam všech </a:t>
            </a:r>
            <a:r>
              <a:rPr lang="cs-CZ" sz="1800" dirty="0" err="1"/>
              <a:t>centroidů</a:t>
            </a:r>
            <a:r>
              <a:rPr lang="cs-CZ" sz="1800" dirty="0"/>
              <a:t> a jejich atributů.</a:t>
            </a:r>
          </a:p>
          <a:p>
            <a:endParaRPr lang="cs-CZ" dirty="0"/>
          </a:p>
          <a:p>
            <a:endParaRPr lang="cs-CZ" dirty="0"/>
          </a:p>
          <a:p>
            <a:endParaRPr lang="cs-CZ" dirty="0"/>
          </a:p>
          <a:p>
            <a:endParaRPr lang="cs-CZ" dirty="0"/>
          </a:p>
          <a:p>
            <a:endParaRPr lang="cs-CZ" dirty="0"/>
          </a:p>
          <a:p>
            <a:endParaRPr lang="cs-CZ" dirty="0"/>
          </a:p>
          <a:p>
            <a:endParaRPr lang="cs-CZ" dirty="0"/>
          </a:p>
          <a:p>
            <a:pPr marL="0" indent="0">
              <a:buNone/>
            </a:pPr>
            <a:endParaRPr lang="cs-CZ" sz="2400" dirty="0"/>
          </a:p>
          <a:p>
            <a:r>
              <a:rPr lang="cs-CZ" sz="1800" dirty="0"/>
              <a:t>Ve </a:t>
            </a:r>
            <a:r>
              <a:rPr lang="cs-CZ" sz="1800" dirty="0" err="1"/>
              <a:t>fotokatalogu</a:t>
            </a:r>
            <a:r>
              <a:rPr lang="cs-CZ" sz="1800" dirty="0"/>
              <a:t> bývá uvedeno bližší určení </a:t>
            </a:r>
            <a:r>
              <a:rPr lang="cs-CZ" sz="1800" dirty="0" err="1"/>
              <a:t>centroidu</a:t>
            </a:r>
            <a:r>
              <a:rPr lang="cs-CZ" sz="1800" dirty="0"/>
              <a:t>.</a:t>
            </a:r>
            <a:endParaRPr lang="cs-CZ" altLang="cs-CZ" sz="1800" dirty="0">
              <a:cs typeface="Arial" charset="0"/>
            </a:endParaRPr>
          </a:p>
        </p:txBody>
      </p:sp>
      <p:sp>
        <p:nvSpPr>
          <p:cNvPr id="3" name="Zástupný symbol pro text 2"/>
          <p:cNvSpPr>
            <a:spLocks noGrp="1"/>
          </p:cNvSpPr>
          <p:nvPr>
            <p:ph type="body" sz="quarter" idx="13"/>
          </p:nvPr>
        </p:nvSpPr>
        <p:spPr/>
        <p:txBody>
          <a:bodyPr/>
          <a:lstStyle/>
          <a:p>
            <a:endParaRPr lang="cs-CZ" sz="1400" dirty="0"/>
          </a:p>
        </p:txBody>
      </p:sp>
      <p:sp>
        <p:nvSpPr>
          <p:cNvPr id="4" name="Nadpis 3"/>
          <p:cNvSpPr>
            <a:spLocks noGrp="1"/>
          </p:cNvSpPr>
          <p:nvPr>
            <p:ph type="title"/>
          </p:nvPr>
        </p:nvSpPr>
        <p:spPr/>
        <p:txBody>
          <a:bodyPr/>
          <a:lstStyle/>
          <a:p>
            <a:r>
              <a:rPr lang="cs-CZ" dirty="0" err="1"/>
              <a:t>Centroidy</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24</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pic>
        <p:nvPicPr>
          <p:cNvPr id="8" name="Obrázek 7"/>
          <p:cNvPicPr>
            <a:picLocks noChangeAspect="1"/>
          </p:cNvPicPr>
          <p:nvPr/>
        </p:nvPicPr>
        <p:blipFill>
          <a:blip r:embed="rId3"/>
          <a:stretch>
            <a:fillRect/>
          </a:stretch>
        </p:blipFill>
        <p:spPr>
          <a:xfrm>
            <a:off x="3579663" y="65432"/>
            <a:ext cx="1991024" cy="1381273"/>
          </a:xfrm>
          <a:prstGeom prst="rect">
            <a:avLst/>
          </a:prstGeom>
        </p:spPr>
      </p:pic>
      <p:pic>
        <p:nvPicPr>
          <p:cNvPr id="13" name="Obrázek 12"/>
          <p:cNvPicPr>
            <a:picLocks noChangeAspect="1"/>
          </p:cNvPicPr>
          <p:nvPr/>
        </p:nvPicPr>
        <p:blipFill>
          <a:blip r:embed="rId4"/>
          <a:stretch>
            <a:fillRect/>
          </a:stretch>
        </p:blipFill>
        <p:spPr>
          <a:xfrm>
            <a:off x="496888" y="5744036"/>
            <a:ext cx="8287907" cy="352474"/>
          </a:xfrm>
          <a:prstGeom prst="rect">
            <a:avLst/>
          </a:prstGeom>
          <a:ln>
            <a:solidFill>
              <a:schemeClr val="accent1"/>
            </a:solidFill>
          </a:ln>
        </p:spPr>
      </p:pic>
      <p:pic>
        <p:nvPicPr>
          <p:cNvPr id="14" name="Obrázek 13"/>
          <p:cNvPicPr>
            <a:picLocks noChangeAspect="1"/>
          </p:cNvPicPr>
          <p:nvPr/>
        </p:nvPicPr>
        <p:blipFill>
          <a:blip r:embed="rId5"/>
          <a:stretch>
            <a:fillRect/>
          </a:stretch>
        </p:blipFill>
        <p:spPr>
          <a:xfrm>
            <a:off x="823515" y="2680626"/>
            <a:ext cx="5687219" cy="1190791"/>
          </a:xfrm>
          <a:prstGeom prst="rect">
            <a:avLst/>
          </a:prstGeom>
        </p:spPr>
      </p:pic>
      <p:pic>
        <p:nvPicPr>
          <p:cNvPr id="15" name="Obrázek 14"/>
          <p:cNvPicPr>
            <a:picLocks noChangeAspect="1"/>
          </p:cNvPicPr>
          <p:nvPr/>
        </p:nvPicPr>
        <p:blipFill>
          <a:blip r:embed="rId6"/>
          <a:stretch>
            <a:fillRect/>
          </a:stretch>
        </p:blipFill>
        <p:spPr>
          <a:xfrm>
            <a:off x="833042" y="3839327"/>
            <a:ext cx="5677692" cy="219106"/>
          </a:xfrm>
          <a:prstGeom prst="rect">
            <a:avLst/>
          </a:prstGeom>
        </p:spPr>
      </p:pic>
      <p:pic>
        <p:nvPicPr>
          <p:cNvPr id="7" name="Obrázek 6"/>
          <p:cNvPicPr>
            <a:picLocks noChangeAspect="1"/>
          </p:cNvPicPr>
          <p:nvPr/>
        </p:nvPicPr>
        <p:blipFill>
          <a:blip r:embed="rId7"/>
          <a:stretch>
            <a:fillRect/>
          </a:stretch>
        </p:blipFill>
        <p:spPr>
          <a:xfrm>
            <a:off x="6983549" y="2471464"/>
            <a:ext cx="1801246" cy="1367864"/>
          </a:xfrm>
          <a:prstGeom prst="rect">
            <a:avLst/>
          </a:prstGeom>
        </p:spPr>
      </p:pic>
      <p:pic>
        <p:nvPicPr>
          <p:cNvPr id="9" name="Obrázek 8"/>
          <p:cNvPicPr>
            <a:picLocks noChangeAspect="1"/>
          </p:cNvPicPr>
          <p:nvPr/>
        </p:nvPicPr>
        <p:blipFill>
          <a:blip r:embed="rId8"/>
          <a:stretch>
            <a:fillRect/>
          </a:stretch>
        </p:blipFill>
        <p:spPr>
          <a:xfrm>
            <a:off x="6983549" y="3948880"/>
            <a:ext cx="1578744" cy="1289777"/>
          </a:xfrm>
          <a:prstGeom prst="rect">
            <a:avLst/>
          </a:prstGeom>
        </p:spPr>
      </p:pic>
      <p:pic>
        <p:nvPicPr>
          <p:cNvPr id="10" name="Obrázek 9"/>
          <p:cNvPicPr>
            <a:picLocks noChangeAspect="1"/>
          </p:cNvPicPr>
          <p:nvPr/>
        </p:nvPicPr>
        <p:blipFill>
          <a:blip r:embed="rId9"/>
          <a:stretch>
            <a:fillRect/>
          </a:stretch>
        </p:blipFill>
        <p:spPr>
          <a:xfrm>
            <a:off x="1237910" y="4407434"/>
            <a:ext cx="4858428" cy="876422"/>
          </a:xfrm>
          <a:prstGeom prst="rect">
            <a:avLst/>
          </a:prstGeom>
        </p:spPr>
      </p:pic>
    </p:spTree>
    <p:extLst>
      <p:ext uri="{BB962C8B-B14F-4D97-AF65-F5344CB8AC3E}">
        <p14:creationId xmlns:p14="http://schemas.microsoft.com/office/powerpoint/2010/main" val="1737512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3"/>
          </p:nvPr>
        </p:nvSpPr>
        <p:spPr/>
        <p:txBody>
          <a:bodyPr/>
          <a:lstStyle/>
          <a:p>
            <a:endParaRPr lang="cs-CZ" sz="1400" dirty="0"/>
          </a:p>
        </p:txBody>
      </p:sp>
      <p:sp>
        <p:nvSpPr>
          <p:cNvPr id="4" name="Nadpis 3"/>
          <p:cNvSpPr>
            <a:spLocks noGrp="1"/>
          </p:cNvSpPr>
          <p:nvPr>
            <p:ph type="title"/>
          </p:nvPr>
        </p:nvSpPr>
        <p:spPr/>
        <p:txBody>
          <a:bodyPr/>
          <a:lstStyle/>
          <a:p>
            <a:r>
              <a:rPr lang="cs-CZ" dirty="0" err="1"/>
              <a:t>Centroidy</a:t>
            </a:r>
            <a:r>
              <a:rPr lang="cs-CZ" dirty="0"/>
              <a:t> ve </a:t>
            </a:r>
            <a:r>
              <a:rPr lang="cs-CZ" dirty="0" err="1"/>
              <a:t>fotokatalogu</a:t>
            </a:r>
            <a:r>
              <a:rPr lang="cs-CZ" dirty="0"/>
              <a:t> - ukázka</a:t>
            </a:r>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25</a:t>
            </a:fld>
            <a:endParaRPr lang="cs-CZ" dirty="0"/>
          </a:p>
        </p:txBody>
      </p:sp>
      <p:sp>
        <p:nvSpPr>
          <p:cNvPr id="6" name="Zástupný symbol pro zápatí 5"/>
          <p:cNvSpPr>
            <a:spLocks noGrp="1"/>
          </p:cNvSpPr>
          <p:nvPr>
            <p:ph type="ftr" sz="quarter" idx="16"/>
          </p:nvPr>
        </p:nvSpPr>
        <p:spPr/>
        <p:txBody>
          <a:bodyPr/>
          <a:lstStyle/>
          <a:p>
            <a:endParaRPr lang="cs-CZ" dirty="0"/>
          </a:p>
        </p:txBody>
      </p:sp>
      <p:pic>
        <p:nvPicPr>
          <p:cNvPr id="2" name="Obrázek 1"/>
          <p:cNvPicPr>
            <a:picLocks noChangeAspect="1"/>
          </p:cNvPicPr>
          <p:nvPr/>
        </p:nvPicPr>
        <p:blipFill>
          <a:blip r:embed="rId3"/>
          <a:stretch>
            <a:fillRect/>
          </a:stretch>
        </p:blipFill>
        <p:spPr>
          <a:xfrm>
            <a:off x="1632010" y="845559"/>
            <a:ext cx="6679923" cy="5702880"/>
          </a:xfrm>
          <a:prstGeom prst="rect">
            <a:avLst/>
          </a:prstGeom>
          <a:ln>
            <a:solidFill>
              <a:schemeClr val="bg1">
                <a:lumMod val="65000"/>
              </a:schemeClr>
            </a:solidFill>
          </a:ln>
        </p:spPr>
      </p:pic>
      <p:pic>
        <p:nvPicPr>
          <p:cNvPr id="7" name="Zástupný symbol pro obsah 6"/>
          <p:cNvPicPr>
            <a:picLocks noGrp="1" noChangeAspect="1"/>
          </p:cNvPicPr>
          <p:nvPr>
            <p:ph idx="1"/>
          </p:nvPr>
        </p:nvPicPr>
        <p:blipFill>
          <a:blip r:embed="rId4"/>
          <a:stretch>
            <a:fillRect/>
          </a:stretch>
        </p:blipFill>
        <p:spPr>
          <a:xfrm>
            <a:off x="3978078" y="4481226"/>
            <a:ext cx="1428949" cy="2067213"/>
          </a:xfrm>
          <a:prstGeom prst="rect">
            <a:avLst/>
          </a:prstGeom>
        </p:spPr>
      </p:pic>
    </p:spTree>
    <p:extLst>
      <p:ext uri="{BB962C8B-B14F-4D97-AF65-F5344CB8AC3E}">
        <p14:creationId xmlns:p14="http://schemas.microsoft.com/office/powerpoint/2010/main" val="2800574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sz="1600" dirty="0"/>
              <a:t>Obecné zásady – strana 5-7, příloha B předpisu SŽ M20/MP006.</a:t>
            </a:r>
          </a:p>
          <a:p>
            <a:endParaRPr lang="cs-CZ" sz="1600" dirty="0"/>
          </a:p>
          <a:p>
            <a:r>
              <a:rPr lang="cs-CZ" sz="1600" dirty="0"/>
              <a:t>Pomocný soubor </a:t>
            </a:r>
            <a:r>
              <a:rPr lang="cs-CZ" sz="1600" dirty="0" err="1"/>
              <a:t>plochování</a:t>
            </a:r>
            <a:r>
              <a:rPr lang="cs-CZ" sz="1600" dirty="0"/>
              <a:t>, Pomocný soubor </a:t>
            </a:r>
            <a:r>
              <a:rPr lang="cs-CZ" sz="1600" dirty="0" err="1"/>
              <a:t>levelování</a:t>
            </a:r>
            <a:r>
              <a:rPr lang="cs-CZ" sz="1600" dirty="0"/>
              <a:t> – pouze ve </a:t>
            </a:r>
            <a:r>
              <a:rPr lang="cs-CZ" sz="1600" dirty="0" err="1"/>
              <a:t>fotokatalogu</a:t>
            </a:r>
            <a:r>
              <a:rPr lang="cs-CZ" sz="1600" dirty="0"/>
              <a:t> na stránkách CTD.</a:t>
            </a:r>
          </a:p>
          <a:p>
            <a:pPr lvl="1"/>
            <a:r>
              <a:rPr lang="cs-CZ" sz="1400" b="0" dirty="0"/>
              <a:t>Zhruba měsíc a půl před zahájením dalších podetap ZPS VZ1 budou do něj zapracovány mezitím došlé dotazy a fotografie, bude projednán mezi Zhotovitelem VZ1 a Objednatelem, odsouhlasen a vyvěšen v „Pomocných souborech“ ve </a:t>
            </a:r>
            <a:r>
              <a:rPr lang="cs-CZ" sz="1400" b="0" dirty="0" err="1"/>
              <a:t>Fotokatalogu</a:t>
            </a:r>
            <a:r>
              <a:rPr lang="cs-CZ" sz="1400" b="0" dirty="0"/>
              <a:t>. Pro práce v následné podetapě pak bude tato verze dokumentu závazná.</a:t>
            </a:r>
          </a:p>
          <a:p>
            <a:pPr lvl="1"/>
            <a:r>
              <a:rPr lang="cs-CZ" sz="1400" b="0" dirty="0"/>
              <a:t>Informace platí pro tvorbu ÚŽM bez ohledu na použitý software.</a:t>
            </a:r>
          </a:p>
          <a:p>
            <a:pPr lvl="1"/>
            <a:endParaRPr lang="cs-CZ" sz="1400" b="0" dirty="0"/>
          </a:p>
          <a:p>
            <a:pPr marL="360000" lvl="1" indent="0">
              <a:buNone/>
            </a:pPr>
            <a:endParaRPr lang="cs-CZ" sz="1400" b="0" dirty="0"/>
          </a:p>
          <a:p>
            <a:r>
              <a:rPr lang="cs-CZ" sz="1600" dirty="0"/>
              <a:t>Aktualizace MP010</a:t>
            </a:r>
          </a:p>
          <a:p>
            <a:pPr lvl="1"/>
            <a:r>
              <a:rPr lang="cs-CZ" sz="1400" b="0" dirty="0"/>
              <a:t>Předávání atributů </a:t>
            </a:r>
            <a:r>
              <a:rPr lang="cs-CZ" sz="1400" b="0" dirty="0" err="1"/>
              <a:t>plochotvornosti</a:t>
            </a:r>
            <a:r>
              <a:rPr lang="cs-CZ" sz="1400" b="0" dirty="0"/>
              <a:t> a </a:t>
            </a:r>
            <a:r>
              <a:rPr lang="cs-CZ" sz="1400" b="0" dirty="0" err="1"/>
              <a:t>levelu</a:t>
            </a:r>
            <a:r>
              <a:rPr lang="cs-CZ" sz="1400" b="0" dirty="0"/>
              <a:t> je povinné u veškeré geodetické dokumentace pro SŽ ode dne účinnosti této změny předpisu. </a:t>
            </a:r>
          </a:p>
          <a:p>
            <a:pPr lvl="1"/>
            <a:r>
              <a:rPr lang="cs-CZ" sz="1400" b="0" dirty="0"/>
              <a:t>Pokud zhotovitel nepoužije SW MGEO SŽ, musí povinnost předání atributů </a:t>
            </a:r>
            <a:r>
              <a:rPr lang="cs-CZ" sz="1400" b="0" dirty="0" err="1"/>
              <a:t>plochotvornosti</a:t>
            </a:r>
            <a:r>
              <a:rPr lang="cs-CZ" sz="1400" b="0" dirty="0"/>
              <a:t> a </a:t>
            </a:r>
            <a:r>
              <a:rPr lang="cs-CZ" sz="1400" b="0" dirty="0" err="1"/>
              <a:t>levelu</a:t>
            </a:r>
            <a:r>
              <a:rPr lang="cs-CZ" sz="1400" b="0" dirty="0"/>
              <a:t> splnit jiným způsobem.</a:t>
            </a:r>
          </a:p>
          <a:p>
            <a:pPr lvl="1"/>
            <a:endParaRPr lang="cs-CZ" sz="1400" b="0" dirty="0"/>
          </a:p>
          <a:p>
            <a:endParaRPr lang="cs-CZ" sz="1600" dirty="0"/>
          </a:p>
          <a:p>
            <a:endParaRPr lang="cs-CZ" sz="1600" dirty="0"/>
          </a:p>
          <a:p>
            <a:endParaRPr lang="cs-CZ" altLang="cs-CZ" sz="1600" b="0" dirty="0">
              <a:cs typeface="Arial" charset="0"/>
            </a:endParaRPr>
          </a:p>
        </p:txBody>
      </p:sp>
      <p:sp>
        <p:nvSpPr>
          <p:cNvPr id="3" name="Zástupný symbol pro text 2"/>
          <p:cNvSpPr>
            <a:spLocks noGrp="1"/>
          </p:cNvSpPr>
          <p:nvPr>
            <p:ph type="body" sz="quarter" idx="13"/>
          </p:nvPr>
        </p:nvSpPr>
        <p:spPr/>
        <p:txBody>
          <a:bodyPr/>
          <a:lstStyle/>
          <a:p>
            <a:endParaRPr lang="cs-CZ" sz="1400" dirty="0"/>
          </a:p>
        </p:txBody>
      </p:sp>
      <p:sp>
        <p:nvSpPr>
          <p:cNvPr id="4" name="Nadpis 3"/>
          <p:cNvSpPr>
            <a:spLocks noGrp="1"/>
          </p:cNvSpPr>
          <p:nvPr>
            <p:ph type="title"/>
          </p:nvPr>
        </p:nvSpPr>
        <p:spPr/>
        <p:txBody>
          <a:bodyPr/>
          <a:lstStyle/>
          <a:p>
            <a:r>
              <a:rPr lang="cs-CZ" dirty="0"/>
              <a:t>Zdroj informací k </a:t>
            </a:r>
            <a:r>
              <a:rPr lang="cs-CZ" dirty="0" err="1"/>
              <a:t>plochotvornosti</a:t>
            </a:r>
            <a:r>
              <a:rPr lang="cs-CZ" dirty="0"/>
              <a:t> a </a:t>
            </a:r>
            <a:r>
              <a:rPr lang="cs-CZ" dirty="0" err="1"/>
              <a:t>levelování</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26</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pic>
        <p:nvPicPr>
          <p:cNvPr id="7" name="Obrázek 6"/>
          <p:cNvPicPr>
            <a:picLocks noChangeAspect="1"/>
          </p:cNvPicPr>
          <p:nvPr/>
        </p:nvPicPr>
        <p:blipFill>
          <a:blip r:embed="rId3"/>
          <a:stretch>
            <a:fillRect/>
          </a:stretch>
        </p:blipFill>
        <p:spPr>
          <a:xfrm>
            <a:off x="6897689" y="3456808"/>
            <a:ext cx="2162477" cy="1105054"/>
          </a:xfrm>
          <a:prstGeom prst="rect">
            <a:avLst/>
          </a:prstGeom>
          <a:ln>
            <a:solidFill>
              <a:schemeClr val="accent1"/>
            </a:solidFill>
          </a:ln>
        </p:spPr>
      </p:pic>
    </p:spTree>
    <p:extLst>
      <p:ext uri="{BB962C8B-B14F-4D97-AF65-F5344CB8AC3E}">
        <p14:creationId xmlns:p14="http://schemas.microsoft.com/office/powerpoint/2010/main" val="992676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ltLang="cs-CZ" sz="1600" b="0" dirty="0">
              <a:cs typeface="Arial" charset="0"/>
            </a:endParaRPr>
          </a:p>
        </p:txBody>
      </p:sp>
      <p:sp>
        <p:nvSpPr>
          <p:cNvPr id="3" name="Zástupný symbol pro text 2"/>
          <p:cNvSpPr>
            <a:spLocks noGrp="1"/>
          </p:cNvSpPr>
          <p:nvPr>
            <p:ph type="body" sz="quarter" idx="13"/>
          </p:nvPr>
        </p:nvSpPr>
        <p:spPr/>
        <p:txBody>
          <a:bodyPr/>
          <a:lstStyle/>
          <a:p>
            <a:endParaRPr lang="cs-CZ" sz="1400" dirty="0"/>
          </a:p>
        </p:txBody>
      </p:sp>
      <p:sp>
        <p:nvSpPr>
          <p:cNvPr id="4" name="Nadpis 3"/>
          <p:cNvSpPr>
            <a:spLocks noGrp="1"/>
          </p:cNvSpPr>
          <p:nvPr>
            <p:ph type="title"/>
          </p:nvPr>
        </p:nvSpPr>
        <p:spPr/>
        <p:txBody>
          <a:bodyPr/>
          <a:lstStyle/>
          <a:p>
            <a:r>
              <a:rPr lang="cs-CZ" dirty="0"/>
              <a:t>Ukázka z pomocného souboru </a:t>
            </a:r>
            <a:r>
              <a:rPr lang="cs-CZ" dirty="0" err="1"/>
              <a:t>plochování</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27</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pic>
        <p:nvPicPr>
          <p:cNvPr id="9" name="Obrázek 8"/>
          <p:cNvPicPr>
            <a:picLocks noChangeAspect="1"/>
          </p:cNvPicPr>
          <p:nvPr/>
        </p:nvPicPr>
        <p:blipFill>
          <a:blip r:embed="rId3"/>
          <a:stretch>
            <a:fillRect/>
          </a:stretch>
        </p:blipFill>
        <p:spPr>
          <a:xfrm>
            <a:off x="3146323" y="914496"/>
            <a:ext cx="5348748" cy="5304544"/>
          </a:xfrm>
          <a:prstGeom prst="rect">
            <a:avLst/>
          </a:prstGeom>
          <a:ln>
            <a:solidFill>
              <a:schemeClr val="accent1"/>
            </a:solidFill>
          </a:ln>
        </p:spPr>
      </p:pic>
      <p:pic>
        <p:nvPicPr>
          <p:cNvPr id="10" name="Obrázek 9"/>
          <p:cNvPicPr>
            <a:picLocks noChangeAspect="1"/>
          </p:cNvPicPr>
          <p:nvPr/>
        </p:nvPicPr>
        <p:blipFill>
          <a:blip r:embed="rId4"/>
          <a:stretch>
            <a:fillRect/>
          </a:stretch>
        </p:blipFill>
        <p:spPr>
          <a:xfrm>
            <a:off x="763861" y="1101751"/>
            <a:ext cx="1952898" cy="4877481"/>
          </a:xfrm>
          <a:prstGeom prst="rect">
            <a:avLst/>
          </a:prstGeom>
        </p:spPr>
      </p:pic>
    </p:spTree>
    <p:extLst>
      <p:ext uri="{BB962C8B-B14F-4D97-AF65-F5344CB8AC3E}">
        <p14:creationId xmlns:p14="http://schemas.microsoft.com/office/powerpoint/2010/main" val="82779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Zástupný symbol pro obsah 9"/>
          <p:cNvPicPr>
            <a:picLocks noGrp="1" noChangeAspect="1"/>
          </p:cNvPicPr>
          <p:nvPr>
            <p:ph idx="1"/>
          </p:nvPr>
        </p:nvPicPr>
        <p:blipFill>
          <a:blip r:embed="rId3"/>
          <a:stretch>
            <a:fillRect/>
          </a:stretch>
        </p:blipFill>
        <p:spPr>
          <a:xfrm>
            <a:off x="3788884" y="1118427"/>
            <a:ext cx="4383516" cy="5168008"/>
          </a:xfrm>
          <a:prstGeom prst="rect">
            <a:avLst/>
          </a:prstGeom>
          <a:ln>
            <a:solidFill>
              <a:schemeClr val="accent1"/>
            </a:solidFill>
          </a:ln>
        </p:spPr>
      </p:pic>
      <p:sp>
        <p:nvSpPr>
          <p:cNvPr id="3" name="Zástupný symbol pro text 2"/>
          <p:cNvSpPr>
            <a:spLocks noGrp="1"/>
          </p:cNvSpPr>
          <p:nvPr>
            <p:ph type="body" sz="quarter" idx="13"/>
          </p:nvPr>
        </p:nvSpPr>
        <p:spPr/>
        <p:txBody>
          <a:bodyPr/>
          <a:lstStyle/>
          <a:p>
            <a:endParaRPr lang="cs-CZ" sz="1400" dirty="0"/>
          </a:p>
        </p:txBody>
      </p:sp>
      <p:sp>
        <p:nvSpPr>
          <p:cNvPr id="4" name="Nadpis 3"/>
          <p:cNvSpPr>
            <a:spLocks noGrp="1"/>
          </p:cNvSpPr>
          <p:nvPr>
            <p:ph type="title"/>
          </p:nvPr>
        </p:nvSpPr>
        <p:spPr/>
        <p:txBody>
          <a:bodyPr/>
          <a:lstStyle/>
          <a:p>
            <a:r>
              <a:rPr lang="cs-CZ" dirty="0"/>
              <a:t>Ukázka z pomocného souboru </a:t>
            </a:r>
            <a:r>
              <a:rPr lang="cs-CZ" dirty="0" err="1"/>
              <a:t>levelování</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28</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pic>
        <p:nvPicPr>
          <p:cNvPr id="2" name="Obrázek 1"/>
          <p:cNvPicPr>
            <a:picLocks noChangeAspect="1"/>
          </p:cNvPicPr>
          <p:nvPr/>
        </p:nvPicPr>
        <p:blipFill>
          <a:blip r:embed="rId4"/>
          <a:stretch>
            <a:fillRect/>
          </a:stretch>
        </p:blipFill>
        <p:spPr>
          <a:xfrm>
            <a:off x="1092782" y="1204602"/>
            <a:ext cx="1924319" cy="4448796"/>
          </a:xfrm>
          <a:prstGeom prst="rect">
            <a:avLst/>
          </a:prstGeom>
        </p:spPr>
      </p:pic>
    </p:spTree>
    <p:extLst>
      <p:ext uri="{BB962C8B-B14F-4D97-AF65-F5344CB8AC3E}">
        <p14:creationId xmlns:p14="http://schemas.microsoft.com/office/powerpoint/2010/main" val="2837132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1"/>
          </p:nvPr>
        </p:nvSpPr>
        <p:spPr/>
        <p:txBody>
          <a:bodyPr/>
          <a:lstStyle/>
          <a:p>
            <a:fld id="{D2BBFFE0-7584-47E7-90FA-15F39808A249}" type="slidenum">
              <a:rPr lang="cs-CZ" smtClean="0"/>
              <a:pPr/>
              <a:t>29</a:t>
            </a:fld>
            <a:endParaRPr lang="cs-CZ" dirty="0"/>
          </a:p>
        </p:txBody>
      </p:sp>
      <p:sp>
        <p:nvSpPr>
          <p:cNvPr id="3" name="Zástupný symbol pro zápatí 2"/>
          <p:cNvSpPr>
            <a:spLocks noGrp="1"/>
          </p:cNvSpPr>
          <p:nvPr>
            <p:ph type="ftr" sz="quarter" idx="12"/>
          </p:nvPr>
        </p:nvSpPr>
        <p:spPr/>
        <p:txBody>
          <a:bodyPr/>
          <a:lstStyle/>
          <a:p>
            <a:r>
              <a:rPr lang="cs-CZ" dirty="0"/>
              <a:t>Zpracování výkresu</a:t>
            </a:r>
          </a:p>
        </p:txBody>
      </p:sp>
      <p:sp>
        <p:nvSpPr>
          <p:cNvPr id="4" name="Nadpis 3"/>
          <p:cNvSpPr>
            <a:spLocks noGrp="1"/>
          </p:cNvSpPr>
          <p:nvPr>
            <p:ph type="title"/>
          </p:nvPr>
        </p:nvSpPr>
        <p:spPr/>
        <p:txBody>
          <a:bodyPr/>
          <a:lstStyle/>
          <a:p>
            <a:r>
              <a:rPr lang="cs-CZ" dirty="0"/>
              <a:t>SW MGEO SŽ - praxe</a:t>
            </a:r>
          </a:p>
        </p:txBody>
      </p:sp>
    </p:spTree>
    <p:extLst>
      <p:ext uri="{BB962C8B-B14F-4D97-AF65-F5344CB8AC3E}">
        <p14:creationId xmlns:p14="http://schemas.microsoft.com/office/powerpoint/2010/main" val="4129958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altLang="cs-CZ" sz="1800" dirty="0">
                <a:cs typeface="Arial" charset="0"/>
              </a:rPr>
              <a:t>Čitelné ve směru kilometráže stoupající zleva doprava. </a:t>
            </a:r>
          </a:p>
          <a:p>
            <a:endParaRPr lang="cs-CZ" altLang="cs-CZ" sz="800" dirty="0">
              <a:cs typeface="Arial" charset="0"/>
            </a:endParaRPr>
          </a:p>
          <a:p>
            <a:r>
              <a:rPr lang="cs-CZ" altLang="cs-CZ" sz="1800" dirty="0">
                <a:cs typeface="Arial" charset="0"/>
              </a:rPr>
              <a:t>Výjimka - návěstidla ve směru pro který platí. </a:t>
            </a:r>
          </a:p>
          <a:p>
            <a:endParaRPr lang="cs-CZ" altLang="cs-CZ" sz="800" dirty="0">
              <a:cs typeface="Arial" charset="0"/>
            </a:endParaRPr>
          </a:p>
          <a:p>
            <a:r>
              <a:rPr lang="cs-CZ" altLang="cs-CZ" sz="1800" dirty="0">
                <a:cs typeface="Arial" charset="0"/>
              </a:rPr>
              <a:t>Popisy ve výšce rodiče. </a:t>
            </a:r>
          </a:p>
          <a:p>
            <a:endParaRPr lang="cs-CZ" altLang="cs-CZ" sz="800" dirty="0">
              <a:cs typeface="Arial" charset="0"/>
            </a:endParaRPr>
          </a:p>
          <a:p>
            <a:pPr>
              <a:spcBef>
                <a:spcPct val="0"/>
              </a:spcBef>
              <a:defRPr/>
            </a:pPr>
            <a:r>
              <a:rPr lang="cs-CZ" altLang="cs-CZ" sz="1800" dirty="0">
                <a:cs typeface="Arial" charset="0"/>
              </a:rPr>
              <a:t>Kružnice, křivky = zákaz. (Skládat z oblouků).</a:t>
            </a:r>
          </a:p>
          <a:p>
            <a:pPr>
              <a:spcBef>
                <a:spcPct val="0"/>
              </a:spcBef>
              <a:defRPr/>
            </a:pPr>
            <a:endParaRPr lang="cs-CZ" altLang="cs-CZ" sz="800" dirty="0">
              <a:cs typeface="Arial" charset="0"/>
            </a:endParaRPr>
          </a:p>
          <a:p>
            <a:pPr>
              <a:spcBef>
                <a:spcPct val="0"/>
              </a:spcBef>
              <a:defRPr/>
            </a:pPr>
            <a:r>
              <a:rPr lang="cs-CZ" altLang="cs-CZ" sz="1800" dirty="0">
                <a:cs typeface="Arial" charset="0"/>
              </a:rPr>
              <a:t>Záměna prvků = hrubá chyba.</a:t>
            </a:r>
          </a:p>
          <a:p>
            <a:pPr>
              <a:spcBef>
                <a:spcPct val="0"/>
              </a:spcBef>
              <a:defRPr/>
            </a:pPr>
            <a:endParaRPr lang="cs-CZ" altLang="cs-CZ" sz="800" dirty="0">
              <a:cs typeface="Arial" charset="0"/>
            </a:endParaRPr>
          </a:p>
          <a:p>
            <a:pPr>
              <a:spcBef>
                <a:spcPct val="0"/>
              </a:spcBef>
              <a:defRPr/>
            </a:pPr>
            <a:r>
              <a:rPr lang="cs-CZ" altLang="cs-CZ" sz="1800" dirty="0">
                <a:cs typeface="Arial" charset="0"/>
              </a:rPr>
              <a:t>Souběh linií různého významu.</a:t>
            </a:r>
          </a:p>
          <a:p>
            <a:pPr>
              <a:spcBef>
                <a:spcPct val="0"/>
              </a:spcBef>
              <a:defRPr/>
            </a:pPr>
            <a:endParaRPr lang="cs-CZ" altLang="cs-CZ" sz="800" dirty="0">
              <a:cs typeface="Arial" charset="0"/>
            </a:endParaRPr>
          </a:p>
          <a:p>
            <a:pPr>
              <a:spcBef>
                <a:spcPct val="0"/>
              </a:spcBef>
              <a:defRPr/>
            </a:pPr>
            <a:r>
              <a:rPr lang="cs-CZ" altLang="cs-CZ" sz="1800" dirty="0">
                <a:cs typeface="Arial" charset="0"/>
              </a:rPr>
              <a:t>Srozumitelná a logická kresba.</a:t>
            </a:r>
          </a:p>
          <a:p>
            <a:pPr>
              <a:spcBef>
                <a:spcPct val="0"/>
              </a:spcBef>
              <a:defRPr/>
            </a:pPr>
            <a:endParaRPr lang="cs-CZ" altLang="cs-CZ" sz="800" dirty="0">
              <a:cs typeface="Arial" charset="0"/>
            </a:endParaRPr>
          </a:p>
          <a:p>
            <a:r>
              <a:rPr lang="cs-CZ" altLang="cs-CZ" sz="1800" dirty="0"/>
              <a:t>Přebíraná km = „</a:t>
            </a:r>
            <a:r>
              <a:rPr lang="cs-CZ" altLang="cs-CZ" sz="1800" dirty="0" err="1"/>
              <a:t>evid</a:t>
            </a:r>
            <a:r>
              <a:rPr lang="cs-CZ" altLang="cs-CZ" sz="1800" dirty="0"/>
              <a:t>.“.</a:t>
            </a:r>
          </a:p>
          <a:p>
            <a:endParaRPr lang="cs-CZ" altLang="cs-CZ" sz="800" dirty="0"/>
          </a:p>
          <a:p>
            <a:r>
              <a:rPr lang="cs-CZ" altLang="cs-CZ" sz="1800" dirty="0">
                <a:cs typeface="Arial" charset="0"/>
              </a:rPr>
              <a:t>Odměřená km = od nejbližšího </a:t>
            </a:r>
            <a:r>
              <a:rPr lang="cs-CZ" altLang="cs-CZ" sz="1800" b="1" dirty="0">
                <a:cs typeface="Arial" charset="0"/>
              </a:rPr>
              <a:t>nižšího</a:t>
            </a:r>
            <a:r>
              <a:rPr lang="cs-CZ" altLang="cs-CZ" sz="1800" dirty="0">
                <a:cs typeface="Arial" charset="0"/>
              </a:rPr>
              <a:t> staničníku.</a:t>
            </a:r>
          </a:p>
        </p:txBody>
      </p:sp>
      <p:sp>
        <p:nvSpPr>
          <p:cNvPr id="3" name="Zástupný symbol pro text 2"/>
          <p:cNvSpPr>
            <a:spLocks noGrp="1"/>
          </p:cNvSpPr>
          <p:nvPr>
            <p:ph type="body" sz="quarter" idx="13"/>
          </p:nvPr>
        </p:nvSpPr>
        <p:spPr/>
        <p:txBody>
          <a:bodyPr/>
          <a:lstStyle/>
          <a:p>
            <a:endParaRPr lang="cs-CZ" sz="1400" dirty="0"/>
          </a:p>
        </p:txBody>
      </p:sp>
      <p:sp>
        <p:nvSpPr>
          <p:cNvPr id="4" name="Nadpis 3"/>
          <p:cNvSpPr>
            <a:spLocks noGrp="1"/>
          </p:cNvSpPr>
          <p:nvPr>
            <p:ph type="title"/>
          </p:nvPr>
        </p:nvSpPr>
        <p:spPr/>
        <p:txBody>
          <a:bodyPr/>
          <a:lstStyle/>
          <a:p>
            <a:r>
              <a:rPr lang="cs-CZ" altLang="cs-CZ" dirty="0"/>
              <a:t>Obecně platné zásady kresby DGN </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3</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spTree>
    <p:extLst>
      <p:ext uri="{BB962C8B-B14F-4D97-AF65-F5344CB8AC3E}">
        <p14:creationId xmlns:p14="http://schemas.microsoft.com/office/powerpoint/2010/main" val="35655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3"/>
          </p:nvPr>
        </p:nvSpPr>
        <p:spPr/>
        <p:txBody>
          <a:bodyPr/>
          <a:lstStyle/>
          <a:p>
            <a:endParaRPr lang="cs-CZ" dirty="0"/>
          </a:p>
        </p:txBody>
      </p:sp>
      <p:sp>
        <p:nvSpPr>
          <p:cNvPr id="4" name="Nadpis 3"/>
          <p:cNvSpPr>
            <a:spLocks noGrp="1"/>
          </p:cNvSpPr>
          <p:nvPr>
            <p:ph type="title"/>
          </p:nvPr>
        </p:nvSpPr>
        <p:spPr/>
        <p:txBody>
          <a:bodyPr/>
          <a:lstStyle/>
          <a:p>
            <a:r>
              <a:rPr lang="cs-CZ" altLang="cs-CZ" dirty="0"/>
              <a:t>Propojení programu MGEO SŽ s webovým </a:t>
            </a:r>
            <a:r>
              <a:rPr lang="cs-CZ" altLang="cs-CZ" dirty="0" err="1"/>
              <a:t>fotokatalogem</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30</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sp>
        <p:nvSpPr>
          <p:cNvPr id="10" name="Zástupný symbol pro obsah 1"/>
          <p:cNvSpPr txBox="1">
            <a:spLocks/>
          </p:cNvSpPr>
          <p:nvPr/>
        </p:nvSpPr>
        <p:spPr>
          <a:xfrm>
            <a:off x="496888" y="1509713"/>
            <a:ext cx="8156575" cy="4061559"/>
          </a:xfrm>
          <a:prstGeom prst="rect">
            <a:avLst/>
          </a:prstGeom>
        </p:spPr>
        <p:txBody>
          <a:bodyPr vert="horz" lIns="0" tIns="0" rIns="0" bIns="0" rtlCol="0">
            <a:noAutofit/>
          </a:bodyPr>
          <a:lstStyle>
            <a:lvl1pPr marL="342900" indent="-342900" algn="l" defTabSz="914400" rtl="0" eaLnBrk="1" latinLnBrk="0" hangingPunct="1">
              <a:spcBef>
                <a:spcPts val="240"/>
              </a:spcBef>
              <a:buClr>
                <a:schemeClr val="tx2"/>
              </a:buClr>
              <a:buFont typeface="Verdana" pitchFamily="34" charset="0"/>
              <a:buChar char="—"/>
              <a:defRPr sz="2000" kern="1200">
                <a:solidFill>
                  <a:schemeClr val="tx1"/>
                </a:solidFill>
                <a:latin typeface="+mn-lt"/>
                <a:ea typeface="+mn-ea"/>
                <a:cs typeface="+mn-cs"/>
              </a:defRPr>
            </a:lvl1pPr>
            <a:lvl2pPr marL="612000" indent="-252000" algn="l" defTabSz="914400" rtl="0" eaLnBrk="1" latinLnBrk="0" hangingPunct="1">
              <a:spcBef>
                <a:spcPts val="240"/>
              </a:spcBef>
              <a:buClrTx/>
              <a:buFont typeface="Verdana" pitchFamily="34" charset="0"/>
              <a:buChar char="—"/>
              <a:defRPr sz="1500" b="1" kern="1200">
                <a:solidFill>
                  <a:schemeClr val="tx1"/>
                </a:solidFill>
                <a:latin typeface="+mn-lt"/>
                <a:ea typeface="+mn-ea"/>
                <a:cs typeface="+mn-cs"/>
              </a:defRPr>
            </a:lvl2pPr>
            <a:lvl3pPr marL="864000" indent="-252000" algn="l" defTabSz="914400" rtl="0" eaLnBrk="1" latinLnBrk="0" hangingPunct="1">
              <a:spcBef>
                <a:spcPct val="20000"/>
              </a:spcBef>
              <a:buFont typeface="Verdana" pitchFamily="34" charset="0"/>
              <a:buChar char="—"/>
              <a:defRPr sz="1500" b="0" kern="1200">
                <a:solidFill>
                  <a:schemeClr val="tx1"/>
                </a:solidFill>
                <a:latin typeface="+mn-lt"/>
                <a:ea typeface="+mn-ea"/>
                <a:cs typeface="+mn-cs"/>
              </a:defRPr>
            </a:lvl3pPr>
            <a:lvl4pPr marL="1116000" indent="-216000" algn="l" defTabSz="914400" rtl="0" eaLnBrk="1" latinLnBrk="0" hangingPunct="1">
              <a:spcBef>
                <a:spcPct val="20000"/>
              </a:spcBef>
              <a:buFont typeface="Verdana" pitchFamily="34" charset="0"/>
              <a:buChar char="—"/>
              <a:defRPr sz="1100" b="1" kern="1200">
                <a:solidFill>
                  <a:schemeClr val="tx1"/>
                </a:solidFill>
                <a:latin typeface="+mn-lt"/>
                <a:ea typeface="+mn-ea"/>
                <a:cs typeface="+mn-cs"/>
              </a:defRPr>
            </a:lvl4pPr>
            <a:lvl5pPr marL="1332000" indent="-216000" algn="l" defTabSz="914400" rtl="0" eaLnBrk="1" latinLnBrk="0" hangingPunct="1">
              <a:spcBef>
                <a:spcPct val="20000"/>
              </a:spcBef>
              <a:buFont typeface="Verdana" pitchFamily="34" charset="0"/>
              <a:buChar char="—"/>
              <a:defRPr sz="1100" b="0" kern="1200">
                <a:solidFill>
                  <a:schemeClr val="tx1"/>
                </a:solidFill>
                <a:latin typeface="+mn-lt"/>
                <a:ea typeface="+mn-ea"/>
                <a:cs typeface="+mn-cs"/>
              </a:defRPr>
            </a:lvl5pPr>
            <a:lvl6pPr marL="1548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6pPr>
            <a:lvl7pPr marL="1764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7pPr>
            <a:lvl8pPr marL="1980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8pPr>
            <a:lvl9pPr marL="2196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9pPr>
          </a:lstStyle>
          <a:p>
            <a:r>
              <a:rPr lang="cs-CZ" altLang="cs-CZ" dirty="0"/>
              <a:t>Během kreslení</a:t>
            </a:r>
            <a:r>
              <a:rPr lang="cs-CZ" altLang="cs-CZ" dirty="0">
                <a:cs typeface="Arial" charset="0"/>
              </a:rPr>
              <a:t>:</a:t>
            </a:r>
          </a:p>
          <a:p>
            <a:endParaRPr lang="cs-CZ" altLang="cs-CZ" dirty="0">
              <a:cs typeface="Arial" charset="0"/>
            </a:endParaRPr>
          </a:p>
          <a:p>
            <a:endParaRPr lang="cs-CZ" altLang="cs-CZ" dirty="0">
              <a:cs typeface="Arial" charset="0"/>
            </a:endParaRPr>
          </a:p>
          <a:p>
            <a:endParaRPr lang="cs-CZ" altLang="cs-CZ" dirty="0">
              <a:cs typeface="Arial" charset="0"/>
            </a:endParaRPr>
          </a:p>
          <a:p>
            <a:endParaRPr lang="cs-CZ" altLang="cs-CZ" dirty="0">
              <a:cs typeface="Arial" charset="0"/>
            </a:endParaRPr>
          </a:p>
          <a:p>
            <a:r>
              <a:rPr lang="cs-CZ" altLang="cs-CZ" dirty="0"/>
              <a:t>Nakreslený prvek</a:t>
            </a:r>
            <a:r>
              <a:rPr lang="cs-CZ" altLang="cs-CZ" dirty="0">
                <a:cs typeface="Arial" charset="0"/>
              </a:rPr>
              <a:t>:</a:t>
            </a:r>
          </a:p>
          <a:p>
            <a:endParaRPr lang="cs-CZ" altLang="cs-CZ" dirty="0">
              <a:cs typeface="Arial" charset="0"/>
            </a:endParaRPr>
          </a:p>
          <a:p>
            <a:pPr marL="0" indent="0">
              <a:buNone/>
            </a:pPr>
            <a:endParaRPr lang="cs-CZ" altLang="cs-CZ" dirty="0">
              <a:cs typeface="Arial" charset="0"/>
            </a:endParaRPr>
          </a:p>
          <a:p>
            <a:endParaRPr lang="cs-CZ" altLang="cs-CZ" dirty="0">
              <a:cs typeface="Arial" charset="0"/>
            </a:endParaRPr>
          </a:p>
          <a:p>
            <a:endParaRPr lang="cs-CZ" altLang="cs-CZ" dirty="0">
              <a:cs typeface="Arial" charset="0"/>
            </a:endParaRPr>
          </a:p>
          <a:p>
            <a:r>
              <a:rPr lang="cs-CZ" altLang="cs-CZ" dirty="0"/>
              <a:t>Výsledek</a:t>
            </a:r>
            <a:r>
              <a:rPr lang="cs-CZ" altLang="cs-CZ" dirty="0">
                <a:cs typeface="Arial" charset="0"/>
              </a:rPr>
              <a:t>:</a:t>
            </a:r>
          </a:p>
        </p:txBody>
      </p:sp>
      <p:pic>
        <p:nvPicPr>
          <p:cNvPr id="1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268" y="2639112"/>
            <a:ext cx="5209787"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3268" y="1042379"/>
            <a:ext cx="43815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Obrázek 1"/>
          <p:cNvPicPr>
            <a:picLocks noChangeAspect="1"/>
          </p:cNvPicPr>
          <p:nvPr/>
        </p:nvPicPr>
        <p:blipFill>
          <a:blip r:embed="rId5"/>
          <a:stretch>
            <a:fillRect/>
          </a:stretch>
        </p:blipFill>
        <p:spPr>
          <a:xfrm>
            <a:off x="3398368" y="4180671"/>
            <a:ext cx="1657109" cy="2520000"/>
          </a:xfrm>
          <a:prstGeom prst="rect">
            <a:avLst/>
          </a:prstGeom>
          <a:ln>
            <a:solidFill>
              <a:schemeClr val="tx1"/>
            </a:solidFill>
          </a:ln>
        </p:spPr>
      </p:pic>
    </p:spTree>
    <p:extLst>
      <p:ext uri="{BB962C8B-B14F-4D97-AF65-F5344CB8AC3E}">
        <p14:creationId xmlns:p14="http://schemas.microsoft.com/office/powerpoint/2010/main" val="4105023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3"/>
          </p:nvPr>
        </p:nvSpPr>
        <p:spPr/>
        <p:txBody>
          <a:bodyPr/>
          <a:lstStyle/>
          <a:p>
            <a:endParaRPr lang="cs-CZ" dirty="0"/>
          </a:p>
        </p:txBody>
      </p:sp>
      <p:sp>
        <p:nvSpPr>
          <p:cNvPr id="4" name="Nadpis 3"/>
          <p:cNvSpPr>
            <a:spLocks noGrp="1"/>
          </p:cNvSpPr>
          <p:nvPr>
            <p:ph type="title"/>
          </p:nvPr>
        </p:nvSpPr>
        <p:spPr/>
        <p:txBody>
          <a:bodyPr/>
          <a:lstStyle/>
          <a:p>
            <a:r>
              <a:rPr lang="cs-CZ" altLang="cs-CZ" dirty="0"/>
              <a:t>Propojení programu MGEO SŽ s kontrolním programem SŽ</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31</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sp>
        <p:nvSpPr>
          <p:cNvPr id="10" name="Zástupný symbol pro obsah 1"/>
          <p:cNvSpPr txBox="1">
            <a:spLocks/>
          </p:cNvSpPr>
          <p:nvPr/>
        </p:nvSpPr>
        <p:spPr>
          <a:xfrm>
            <a:off x="496888" y="1509713"/>
            <a:ext cx="8156575" cy="4061559"/>
          </a:xfrm>
          <a:prstGeom prst="rect">
            <a:avLst/>
          </a:prstGeom>
        </p:spPr>
        <p:txBody>
          <a:bodyPr vert="horz" lIns="0" tIns="0" rIns="0" bIns="0" rtlCol="0">
            <a:noAutofit/>
          </a:bodyPr>
          <a:lstStyle>
            <a:lvl1pPr marL="342900" indent="-342900" algn="l" defTabSz="914400" rtl="0" eaLnBrk="1" latinLnBrk="0" hangingPunct="1">
              <a:spcBef>
                <a:spcPts val="240"/>
              </a:spcBef>
              <a:buClr>
                <a:schemeClr val="tx2"/>
              </a:buClr>
              <a:buFont typeface="Verdana" pitchFamily="34" charset="0"/>
              <a:buChar char="—"/>
              <a:defRPr sz="2000" kern="1200">
                <a:solidFill>
                  <a:schemeClr val="tx1"/>
                </a:solidFill>
                <a:latin typeface="+mn-lt"/>
                <a:ea typeface="+mn-ea"/>
                <a:cs typeface="+mn-cs"/>
              </a:defRPr>
            </a:lvl1pPr>
            <a:lvl2pPr marL="612000" indent="-252000" algn="l" defTabSz="914400" rtl="0" eaLnBrk="1" latinLnBrk="0" hangingPunct="1">
              <a:spcBef>
                <a:spcPts val="240"/>
              </a:spcBef>
              <a:buClrTx/>
              <a:buFont typeface="Verdana" pitchFamily="34" charset="0"/>
              <a:buChar char="—"/>
              <a:defRPr sz="1500" b="1" kern="1200">
                <a:solidFill>
                  <a:schemeClr val="tx1"/>
                </a:solidFill>
                <a:latin typeface="+mn-lt"/>
                <a:ea typeface="+mn-ea"/>
                <a:cs typeface="+mn-cs"/>
              </a:defRPr>
            </a:lvl2pPr>
            <a:lvl3pPr marL="864000" indent="-252000" algn="l" defTabSz="914400" rtl="0" eaLnBrk="1" latinLnBrk="0" hangingPunct="1">
              <a:spcBef>
                <a:spcPct val="20000"/>
              </a:spcBef>
              <a:buFont typeface="Verdana" pitchFamily="34" charset="0"/>
              <a:buChar char="—"/>
              <a:defRPr sz="1500" b="0" kern="1200">
                <a:solidFill>
                  <a:schemeClr val="tx1"/>
                </a:solidFill>
                <a:latin typeface="+mn-lt"/>
                <a:ea typeface="+mn-ea"/>
                <a:cs typeface="+mn-cs"/>
              </a:defRPr>
            </a:lvl3pPr>
            <a:lvl4pPr marL="1116000" indent="-216000" algn="l" defTabSz="914400" rtl="0" eaLnBrk="1" latinLnBrk="0" hangingPunct="1">
              <a:spcBef>
                <a:spcPct val="20000"/>
              </a:spcBef>
              <a:buFont typeface="Verdana" pitchFamily="34" charset="0"/>
              <a:buChar char="—"/>
              <a:defRPr sz="1100" b="1" kern="1200">
                <a:solidFill>
                  <a:schemeClr val="tx1"/>
                </a:solidFill>
                <a:latin typeface="+mn-lt"/>
                <a:ea typeface="+mn-ea"/>
                <a:cs typeface="+mn-cs"/>
              </a:defRPr>
            </a:lvl4pPr>
            <a:lvl5pPr marL="1332000" indent="-216000" algn="l" defTabSz="914400" rtl="0" eaLnBrk="1" latinLnBrk="0" hangingPunct="1">
              <a:spcBef>
                <a:spcPct val="20000"/>
              </a:spcBef>
              <a:buFont typeface="Verdana" pitchFamily="34" charset="0"/>
              <a:buChar char="—"/>
              <a:defRPr sz="1100" b="0" kern="1200">
                <a:solidFill>
                  <a:schemeClr val="tx1"/>
                </a:solidFill>
                <a:latin typeface="+mn-lt"/>
                <a:ea typeface="+mn-ea"/>
                <a:cs typeface="+mn-cs"/>
              </a:defRPr>
            </a:lvl5pPr>
            <a:lvl6pPr marL="1548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6pPr>
            <a:lvl7pPr marL="1764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7pPr>
            <a:lvl8pPr marL="1980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8pPr>
            <a:lvl9pPr marL="2196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9pPr>
          </a:lstStyle>
          <a:p>
            <a:endParaRPr lang="cs-CZ" altLang="cs-CZ" dirty="0"/>
          </a:p>
          <a:p>
            <a:endParaRPr lang="cs-CZ" altLang="cs-CZ" dirty="0"/>
          </a:p>
          <a:p>
            <a:endParaRPr lang="cs-CZ" altLang="cs-CZ" dirty="0"/>
          </a:p>
          <a:p>
            <a:pPr marL="0" indent="0">
              <a:buNone/>
            </a:pPr>
            <a:endParaRPr lang="cs-CZ" altLang="cs-CZ" dirty="0"/>
          </a:p>
          <a:p>
            <a:r>
              <a:rPr lang="cs-CZ" altLang="cs-CZ" dirty="0"/>
              <a:t>V MGEO SŽ lze zavolat kontrolní program SŽ – výhoda – je možno rovnou odskakovat na chyby ve výkrese.</a:t>
            </a:r>
          </a:p>
          <a:p>
            <a:r>
              <a:rPr lang="cs-CZ" altLang="cs-CZ" dirty="0">
                <a:cs typeface="Arial" charset="0"/>
              </a:rPr>
              <a:t>V MGEO SŽ lze vyhledat chyby uvedené v protokole kontrolního programu SŽ pomocí ID </a:t>
            </a:r>
            <a:r>
              <a:rPr lang="cs-CZ" altLang="cs-CZ" sz="1600" dirty="0">
                <a:cs typeface="Arial" charset="0"/>
              </a:rPr>
              <a:t>(čísla ID lze naskládat za sebe a oddělit čárkou)</a:t>
            </a:r>
            <a:r>
              <a:rPr lang="cs-CZ" altLang="cs-CZ" dirty="0">
                <a:cs typeface="Arial" charset="0"/>
              </a:rPr>
              <a:t>.</a:t>
            </a:r>
          </a:p>
          <a:p>
            <a:endParaRPr lang="cs-CZ" altLang="cs-CZ" dirty="0">
              <a:cs typeface="Arial" charset="0"/>
            </a:endParaRPr>
          </a:p>
          <a:p>
            <a:endParaRPr lang="cs-CZ" altLang="cs-CZ" dirty="0">
              <a:cs typeface="Arial" charset="0"/>
            </a:endParaRPr>
          </a:p>
          <a:p>
            <a:pPr marL="0" indent="0">
              <a:buNone/>
            </a:pPr>
            <a:endParaRPr lang="cs-CZ" altLang="cs-CZ" dirty="0">
              <a:cs typeface="Arial" charset="0"/>
            </a:endParaRPr>
          </a:p>
          <a:p>
            <a:endParaRPr lang="cs-CZ" altLang="cs-CZ" dirty="0">
              <a:cs typeface="Arial" charset="0"/>
            </a:endParaRPr>
          </a:p>
        </p:txBody>
      </p:sp>
      <p:pic>
        <p:nvPicPr>
          <p:cNvPr id="2" name="Obrázek 1">
            <a:extLst>
              <a:ext uri="{FF2B5EF4-FFF2-40B4-BE49-F238E27FC236}">
                <a16:creationId xmlns:a16="http://schemas.microsoft.com/office/drawing/2014/main" id="{D3FA9CA4-5E50-44E7-8274-FDDC8EE2F661}"/>
              </a:ext>
            </a:extLst>
          </p:cNvPr>
          <p:cNvPicPr>
            <a:picLocks noChangeAspect="1"/>
          </p:cNvPicPr>
          <p:nvPr/>
        </p:nvPicPr>
        <p:blipFill>
          <a:blip r:embed="rId3"/>
          <a:stretch>
            <a:fillRect/>
          </a:stretch>
        </p:blipFill>
        <p:spPr>
          <a:xfrm>
            <a:off x="3609288" y="760356"/>
            <a:ext cx="4563112" cy="2029108"/>
          </a:xfrm>
          <a:prstGeom prst="rect">
            <a:avLst/>
          </a:prstGeom>
        </p:spPr>
      </p:pic>
      <p:pic>
        <p:nvPicPr>
          <p:cNvPr id="7" name="Obrázek 6">
            <a:extLst>
              <a:ext uri="{FF2B5EF4-FFF2-40B4-BE49-F238E27FC236}">
                <a16:creationId xmlns:a16="http://schemas.microsoft.com/office/drawing/2014/main" id="{56AD9FA9-AFDF-4C92-809B-BD08711E124D}"/>
              </a:ext>
            </a:extLst>
          </p:cNvPr>
          <p:cNvPicPr>
            <a:picLocks noChangeAspect="1"/>
          </p:cNvPicPr>
          <p:nvPr/>
        </p:nvPicPr>
        <p:blipFill>
          <a:blip r:embed="rId4"/>
          <a:stretch>
            <a:fillRect/>
          </a:stretch>
        </p:blipFill>
        <p:spPr>
          <a:xfrm>
            <a:off x="1413469" y="4451766"/>
            <a:ext cx="5508192" cy="445344"/>
          </a:xfrm>
          <a:prstGeom prst="rect">
            <a:avLst/>
          </a:prstGeom>
          <a:ln>
            <a:solidFill>
              <a:schemeClr val="bg1">
                <a:lumMod val="65000"/>
              </a:schemeClr>
            </a:solidFill>
          </a:ln>
        </p:spPr>
      </p:pic>
      <p:pic>
        <p:nvPicPr>
          <p:cNvPr id="8" name="Obrázek 7">
            <a:extLst>
              <a:ext uri="{FF2B5EF4-FFF2-40B4-BE49-F238E27FC236}">
                <a16:creationId xmlns:a16="http://schemas.microsoft.com/office/drawing/2014/main" id="{7DB60590-BE2C-4E6E-943F-3D180C8A888F}"/>
              </a:ext>
            </a:extLst>
          </p:cNvPr>
          <p:cNvPicPr>
            <a:picLocks noChangeAspect="1"/>
          </p:cNvPicPr>
          <p:nvPr/>
        </p:nvPicPr>
        <p:blipFill>
          <a:blip r:embed="rId5"/>
          <a:stretch>
            <a:fillRect/>
          </a:stretch>
        </p:blipFill>
        <p:spPr>
          <a:xfrm>
            <a:off x="3518704" y="5096439"/>
            <a:ext cx="4221364" cy="1681391"/>
          </a:xfrm>
          <a:prstGeom prst="rect">
            <a:avLst/>
          </a:prstGeom>
        </p:spPr>
      </p:pic>
    </p:spTree>
    <p:extLst>
      <p:ext uri="{BB962C8B-B14F-4D97-AF65-F5344CB8AC3E}">
        <p14:creationId xmlns:p14="http://schemas.microsoft.com/office/powerpoint/2010/main" val="1532743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3"/>
          </p:nvPr>
        </p:nvSpPr>
        <p:spPr/>
        <p:txBody>
          <a:bodyPr/>
          <a:lstStyle/>
          <a:p>
            <a:endParaRPr lang="cs-CZ" dirty="0"/>
          </a:p>
        </p:txBody>
      </p:sp>
      <p:sp>
        <p:nvSpPr>
          <p:cNvPr id="4" name="Nadpis 3"/>
          <p:cNvSpPr>
            <a:spLocks noGrp="1"/>
          </p:cNvSpPr>
          <p:nvPr>
            <p:ph type="title"/>
          </p:nvPr>
        </p:nvSpPr>
        <p:spPr/>
        <p:txBody>
          <a:bodyPr/>
          <a:lstStyle/>
          <a:p>
            <a:r>
              <a:rPr lang="cs-CZ" altLang="cs-CZ" dirty="0"/>
              <a:t>SW MGEO SŽ – řezná linie</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32</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sp>
        <p:nvSpPr>
          <p:cNvPr id="10" name="Zástupný symbol pro obsah 1"/>
          <p:cNvSpPr txBox="1">
            <a:spLocks/>
          </p:cNvSpPr>
          <p:nvPr/>
        </p:nvSpPr>
        <p:spPr>
          <a:xfrm>
            <a:off x="496888" y="1509713"/>
            <a:ext cx="8156575" cy="4061559"/>
          </a:xfrm>
          <a:prstGeom prst="rect">
            <a:avLst/>
          </a:prstGeom>
        </p:spPr>
        <p:txBody>
          <a:bodyPr vert="horz" lIns="0" tIns="0" rIns="0" bIns="0" rtlCol="0">
            <a:noAutofit/>
          </a:bodyPr>
          <a:lstStyle>
            <a:lvl1pPr marL="342900" indent="-342900" algn="l" defTabSz="914400" rtl="0" eaLnBrk="1" latinLnBrk="0" hangingPunct="1">
              <a:spcBef>
                <a:spcPts val="240"/>
              </a:spcBef>
              <a:buClr>
                <a:schemeClr val="tx2"/>
              </a:buClr>
              <a:buFont typeface="Verdana" pitchFamily="34" charset="0"/>
              <a:buChar char="—"/>
              <a:defRPr sz="2000" kern="1200">
                <a:solidFill>
                  <a:schemeClr val="tx1"/>
                </a:solidFill>
                <a:latin typeface="+mn-lt"/>
                <a:ea typeface="+mn-ea"/>
                <a:cs typeface="+mn-cs"/>
              </a:defRPr>
            </a:lvl1pPr>
            <a:lvl2pPr marL="612000" indent="-252000" algn="l" defTabSz="914400" rtl="0" eaLnBrk="1" latinLnBrk="0" hangingPunct="1">
              <a:spcBef>
                <a:spcPts val="240"/>
              </a:spcBef>
              <a:buClrTx/>
              <a:buFont typeface="Verdana" pitchFamily="34" charset="0"/>
              <a:buChar char="—"/>
              <a:defRPr sz="1500" b="1" kern="1200">
                <a:solidFill>
                  <a:schemeClr val="tx1"/>
                </a:solidFill>
                <a:latin typeface="+mn-lt"/>
                <a:ea typeface="+mn-ea"/>
                <a:cs typeface="+mn-cs"/>
              </a:defRPr>
            </a:lvl2pPr>
            <a:lvl3pPr marL="864000" indent="-252000" algn="l" defTabSz="914400" rtl="0" eaLnBrk="1" latinLnBrk="0" hangingPunct="1">
              <a:spcBef>
                <a:spcPct val="20000"/>
              </a:spcBef>
              <a:buFont typeface="Verdana" pitchFamily="34" charset="0"/>
              <a:buChar char="—"/>
              <a:defRPr sz="1500" b="0" kern="1200">
                <a:solidFill>
                  <a:schemeClr val="tx1"/>
                </a:solidFill>
                <a:latin typeface="+mn-lt"/>
                <a:ea typeface="+mn-ea"/>
                <a:cs typeface="+mn-cs"/>
              </a:defRPr>
            </a:lvl3pPr>
            <a:lvl4pPr marL="1116000" indent="-216000" algn="l" defTabSz="914400" rtl="0" eaLnBrk="1" latinLnBrk="0" hangingPunct="1">
              <a:spcBef>
                <a:spcPct val="20000"/>
              </a:spcBef>
              <a:buFont typeface="Verdana" pitchFamily="34" charset="0"/>
              <a:buChar char="—"/>
              <a:defRPr sz="1100" b="1" kern="1200">
                <a:solidFill>
                  <a:schemeClr val="tx1"/>
                </a:solidFill>
                <a:latin typeface="+mn-lt"/>
                <a:ea typeface="+mn-ea"/>
                <a:cs typeface="+mn-cs"/>
              </a:defRPr>
            </a:lvl4pPr>
            <a:lvl5pPr marL="1332000" indent="-216000" algn="l" defTabSz="914400" rtl="0" eaLnBrk="1" latinLnBrk="0" hangingPunct="1">
              <a:spcBef>
                <a:spcPct val="20000"/>
              </a:spcBef>
              <a:buFont typeface="Verdana" pitchFamily="34" charset="0"/>
              <a:buChar char="—"/>
              <a:defRPr sz="1100" b="0" kern="1200">
                <a:solidFill>
                  <a:schemeClr val="tx1"/>
                </a:solidFill>
                <a:latin typeface="+mn-lt"/>
                <a:ea typeface="+mn-ea"/>
                <a:cs typeface="+mn-cs"/>
              </a:defRPr>
            </a:lvl5pPr>
            <a:lvl6pPr marL="1548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6pPr>
            <a:lvl7pPr marL="1764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7pPr>
            <a:lvl8pPr marL="1980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8pPr>
            <a:lvl9pPr marL="2196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9pPr>
          </a:lstStyle>
          <a:p>
            <a:r>
              <a:rPr lang="cs-CZ" altLang="cs-CZ" dirty="0"/>
              <a:t>Současné nastavení MGEA – nemusí být podložena body.</a:t>
            </a:r>
          </a:p>
          <a:p>
            <a:endParaRPr lang="cs-CZ" altLang="cs-CZ" dirty="0"/>
          </a:p>
          <a:p>
            <a:r>
              <a:rPr lang="cs-CZ" altLang="cs-CZ" dirty="0">
                <a:cs typeface="Arial" charset="0"/>
              </a:rPr>
              <a:t>Nastavení kontroly:</a:t>
            </a:r>
          </a:p>
          <a:p>
            <a:endParaRPr lang="cs-CZ" altLang="cs-CZ" dirty="0">
              <a:cs typeface="Arial" charset="0"/>
            </a:endParaRPr>
          </a:p>
          <a:p>
            <a:endParaRPr lang="cs-CZ" altLang="cs-CZ" dirty="0">
              <a:cs typeface="Arial" charset="0"/>
            </a:endParaRPr>
          </a:p>
          <a:p>
            <a:endParaRPr lang="cs-CZ" altLang="cs-CZ" dirty="0">
              <a:cs typeface="Arial" charset="0"/>
            </a:endParaRPr>
          </a:p>
          <a:p>
            <a:pPr marL="0" indent="0">
              <a:buNone/>
            </a:pPr>
            <a:endParaRPr lang="cs-CZ" altLang="cs-CZ" dirty="0">
              <a:cs typeface="Arial" charset="0"/>
            </a:endParaRPr>
          </a:p>
          <a:p>
            <a:endParaRPr lang="cs-CZ" altLang="cs-CZ" dirty="0">
              <a:cs typeface="Arial" charset="0"/>
            </a:endParaRPr>
          </a:p>
        </p:txBody>
      </p:sp>
      <p:pic>
        <p:nvPicPr>
          <p:cNvPr id="2" name="Obrázek 1"/>
          <p:cNvPicPr>
            <a:picLocks noChangeAspect="1"/>
          </p:cNvPicPr>
          <p:nvPr/>
        </p:nvPicPr>
        <p:blipFill>
          <a:blip r:embed="rId3"/>
          <a:stretch>
            <a:fillRect/>
          </a:stretch>
        </p:blipFill>
        <p:spPr>
          <a:xfrm>
            <a:off x="3342424" y="1889526"/>
            <a:ext cx="4829976" cy="4898486"/>
          </a:xfrm>
          <a:prstGeom prst="rect">
            <a:avLst/>
          </a:prstGeom>
        </p:spPr>
      </p:pic>
    </p:spTree>
    <p:extLst>
      <p:ext uri="{BB962C8B-B14F-4D97-AF65-F5344CB8AC3E}">
        <p14:creationId xmlns:p14="http://schemas.microsoft.com/office/powerpoint/2010/main" val="3391193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3"/>
          </p:nvPr>
        </p:nvSpPr>
        <p:spPr/>
        <p:txBody>
          <a:bodyPr/>
          <a:lstStyle/>
          <a:p>
            <a:endParaRPr lang="cs-CZ" dirty="0"/>
          </a:p>
        </p:txBody>
      </p:sp>
      <p:sp>
        <p:nvSpPr>
          <p:cNvPr id="4" name="Nadpis 3"/>
          <p:cNvSpPr>
            <a:spLocks noGrp="1"/>
          </p:cNvSpPr>
          <p:nvPr>
            <p:ph type="title"/>
          </p:nvPr>
        </p:nvSpPr>
        <p:spPr>
          <a:xfrm>
            <a:off x="496888" y="360000"/>
            <a:ext cx="8156575" cy="800712"/>
          </a:xfrm>
        </p:spPr>
        <p:txBody>
          <a:bodyPr/>
          <a:lstStyle/>
          <a:p>
            <a:r>
              <a:rPr lang="cs-CZ" altLang="cs-CZ" dirty="0"/>
              <a:t>SW MGEO SŽ – (zatím) nalezené chyby v instalaci</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33</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sp>
        <p:nvSpPr>
          <p:cNvPr id="10" name="Zástupný symbol pro obsah 1"/>
          <p:cNvSpPr txBox="1">
            <a:spLocks/>
          </p:cNvSpPr>
          <p:nvPr/>
        </p:nvSpPr>
        <p:spPr>
          <a:xfrm>
            <a:off x="496888" y="1509713"/>
            <a:ext cx="8156575" cy="4061559"/>
          </a:xfrm>
          <a:prstGeom prst="rect">
            <a:avLst/>
          </a:prstGeom>
        </p:spPr>
        <p:txBody>
          <a:bodyPr vert="horz" lIns="0" tIns="0" rIns="0" bIns="0" rtlCol="0">
            <a:noAutofit/>
          </a:bodyPr>
          <a:lstStyle>
            <a:lvl1pPr marL="342900" indent="-342900" algn="l" defTabSz="914400" rtl="0" eaLnBrk="1" latinLnBrk="0" hangingPunct="1">
              <a:spcBef>
                <a:spcPts val="240"/>
              </a:spcBef>
              <a:buClr>
                <a:schemeClr val="tx2"/>
              </a:buClr>
              <a:buFont typeface="Verdana" pitchFamily="34" charset="0"/>
              <a:buChar char="—"/>
              <a:defRPr sz="2000" kern="1200">
                <a:solidFill>
                  <a:schemeClr val="tx1"/>
                </a:solidFill>
                <a:latin typeface="+mn-lt"/>
                <a:ea typeface="+mn-ea"/>
                <a:cs typeface="+mn-cs"/>
              </a:defRPr>
            </a:lvl1pPr>
            <a:lvl2pPr marL="612000" indent="-252000" algn="l" defTabSz="914400" rtl="0" eaLnBrk="1" latinLnBrk="0" hangingPunct="1">
              <a:spcBef>
                <a:spcPts val="240"/>
              </a:spcBef>
              <a:buClrTx/>
              <a:buFont typeface="Verdana" pitchFamily="34" charset="0"/>
              <a:buChar char="—"/>
              <a:defRPr sz="1500" b="1" kern="1200">
                <a:solidFill>
                  <a:schemeClr val="tx1"/>
                </a:solidFill>
                <a:latin typeface="+mn-lt"/>
                <a:ea typeface="+mn-ea"/>
                <a:cs typeface="+mn-cs"/>
              </a:defRPr>
            </a:lvl2pPr>
            <a:lvl3pPr marL="864000" indent="-252000" algn="l" defTabSz="914400" rtl="0" eaLnBrk="1" latinLnBrk="0" hangingPunct="1">
              <a:spcBef>
                <a:spcPct val="20000"/>
              </a:spcBef>
              <a:buFont typeface="Verdana" pitchFamily="34" charset="0"/>
              <a:buChar char="—"/>
              <a:defRPr sz="1500" b="0" kern="1200">
                <a:solidFill>
                  <a:schemeClr val="tx1"/>
                </a:solidFill>
                <a:latin typeface="+mn-lt"/>
                <a:ea typeface="+mn-ea"/>
                <a:cs typeface="+mn-cs"/>
              </a:defRPr>
            </a:lvl3pPr>
            <a:lvl4pPr marL="1116000" indent="-216000" algn="l" defTabSz="914400" rtl="0" eaLnBrk="1" latinLnBrk="0" hangingPunct="1">
              <a:spcBef>
                <a:spcPct val="20000"/>
              </a:spcBef>
              <a:buFont typeface="Verdana" pitchFamily="34" charset="0"/>
              <a:buChar char="—"/>
              <a:defRPr sz="1100" b="1" kern="1200">
                <a:solidFill>
                  <a:schemeClr val="tx1"/>
                </a:solidFill>
                <a:latin typeface="+mn-lt"/>
                <a:ea typeface="+mn-ea"/>
                <a:cs typeface="+mn-cs"/>
              </a:defRPr>
            </a:lvl4pPr>
            <a:lvl5pPr marL="1332000" indent="-216000" algn="l" defTabSz="914400" rtl="0" eaLnBrk="1" latinLnBrk="0" hangingPunct="1">
              <a:spcBef>
                <a:spcPct val="20000"/>
              </a:spcBef>
              <a:buFont typeface="Verdana" pitchFamily="34" charset="0"/>
              <a:buChar char="—"/>
              <a:defRPr sz="1100" b="0" kern="1200">
                <a:solidFill>
                  <a:schemeClr val="tx1"/>
                </a:solidFill>
                <a:latin typeface="+mn-lt"/>
                <a:ea typeface="+mn-ea"/>
                <a:cs typeface="+mn-cs"/>
              </a:defRPr>
            </a:lvl5pPr>
            <a:lvl6pPr marL="1548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6pPr>
            <a:lvl7pPr marL="1764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7pPr>
            <a:lvl8pPr marL="1980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8pPr>
            <a:lvl9pPr marL="2196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9pPr>
          </a:lstStyle>
          <a:p>
            <a:r>
              <a:rPr lang="cs-CZ" altLang="cs-CZ" dirty="0"/>
              <a:t>V instalaci MGEO SŽ z ledna 2023:</a:t>
            </a:r>
          </a:p>
          <a:p>
            <a:r>
              <a:rPr lang="cs-CZ" altLang="cs-CZ" sz="1400" dirty="0"/>
              <a:t>je chybně barva v textu druhého atributu </a:t>
            </a:r>
            <a:r>
              <a:rPr lang="cs-CZ" altLang="cs-CZ" sz="1400" dirty="0" err="1"/>
              <a:t>centroidu</a:t>
            </a:r>
            <a:r>
              <a:rPr lang="cs-CZ" altLang="cs-CZ" sz="1400" dirty="0"/>
              <a:t>.</a:t>
            </a:r>
            <a:r>
              <a:rPr lang="cs-CZ" sz="1400" dirty="0"/>
              <a:t> Program formální kontroly ji hlásí jako duplicitu textů ve vrstvě 24. </a:t>
            </a:r>
            <a:r>
              <a:rPr lang="cs-CZ" sz="1200" dirty="0"/>
              <a:t>(</a:t>
            </a:r>
            <a:r>
              <a:rPr lang="cs-CZ" sz="1200" i="1" dirty="0"/>
              <a:t>Možný postup opravy: v průzkumníku výkresu vyberete červeně označený řádek chybného textu ve vrstvě 24 a smažete všechny výskyty tohoto textu. Pak vyberete všechny kolečka </a:t>
            </a:r>
            <a:r>
              <a:rPr lang="cs-CZ" sz="1200" i="1" dirty="0" err="1"/>
              <a:t>centroidu</a:t>
            </a:r>
            <a:r>
              <a:rPr lang="cs-CZ" sz="1200" i="1" dirty="0"/>
              <a:t> do výběrové množiny a pomocí ikony „Hromadně vynést popisy“ (volba „</a:t>
            </a:r>
            <a:r>
              <a:rPr lang="cs-CZ" sz="1200" i="1" dirty="0" err="1"/>
              <a:t>centroid</a:t>
            </a:r>
            <a:r>
              <a:rPr lang="cs-CZ" sz="1200" i="1" dirty="0"/>
              <a:t> Účel“) vynesete text nazpět do výkresu již ve správné barvě.</a:t>
            </a:r>
            <a:r>
              <a:rPr lang="cs-CZ" sz="1200" dirty="0"/>
              <a:t>)</a:t>
            </a:r>
            <a:endParaRPr lang="cs-CZ" altLang="cs-CZ" sz="1200" dirty="0"/>
          </a:p>
          <a:p>
            <a:endParaRPr lang="cs-CZ" altLang="cs-CZ" dirty="0"/>
          </a:p>
          <a:p>
            <a:r>
              <a:rPr lang="cs-CZ" altLang="cs-CZ" dirty="0">
                <a:cs typeface="Arial" charset="0"/>
              </a:rPr>
              <a:t>V instalaci MGEO SŽ z února 2023:</a:t>
            </a:r>
          </a:p>
          <a:p>
            <a:r>
              <a:rPr lang="cs-CZ" altLang="cs-CZ" sz="1400" dirty="0">
                <a:cs typeface="Arial" charset="0"/>
              </a:rPr>
              <a:t>při vynášení </a:t>
            </a:r>
            <a:r>
              <a:rPr lang="cs-CZ" altLang="cs-CZ" sz="1400" dirty="0" err="1">
                <a:cs typeface="Arial" charset="0"/>
              </a:rPr>
              <a:t>centroidu</a:t>
            </a:r>
            <a:r>
              <a:rPr lang="cs-CZ" altLang="cs-CZ" sz="1400" dirty="0">
                <a:cs typeface="Arial" charset="0"/>
              </a:rPr>
              <a:t> v </a:t>
            </a:r>
            <a:r>
              <a:rPr lang="cs-CZ" altLang="cs-CZ" sz="1400" dirty="0" err="1">
                <a:cs typeface="Arial" charset="0"/>
              </a:rPr>
              <a:t>izo</a:t>
            </a:r>
            <a:r>
              <a:rPr lang="cs-CZ" altLang="cs-CZ" sz="1400" dirty="0">
                <a:cs typeface="Arial" charset="0"/>
              </a:rPr>
              <a:t> natočení pohledu se </a:t>
            </a:r>
            <a:r>
              <a:rPr lang="cs-CZ" altLang="cs-CZ" sz="1400" dirty="0" err="1">
                <a:cs typeface="Arial" charset="0"/>
              </a:rPr>
              <a:t>centroid</a:t>
            </a:r>
            <a:r>
              <a:rPr lang="cs-CZ" altLang="cs-CZ" sz="1400" dirty="0">
                <a:cs typeface="Arial" charset="0"/>
              </a:rPr>
              <a:t> umístí špatně polohově i výškově. </a:t>
            </a:r>
            <a:r>
              <a:rPr lang="cs-CZ" altLang="cs-CZ" sz="1200" dirty="0">
                <a:cs typeface="Arial" charset="0"/>
              </a:rPr>
              <a:t>(</a:t>
            </a:r>
            <a:r>
              <a:rPr lang="cs-CZ" altLang="cs-CZ" sz="1200" i="1" dirty="0">
                <a:cs typeface="Arial" charset="0"/>
              </a:rPr>
              <a:t>V tuto chvíli je nutno vynášet </a:t>
            </a:r>
            <a:r>
              <a:rPr lang="cs-CZ" altLang="cs-CZ" sz="1200" i="1" dirty="0" err="1">
                <a:cs typeface="Arial" charset="0"/>
              </a:rPr>
              <a:t>centroidy</a:t>
            </a:r>
            <a:r>
              <a:rPr lang="cs-CZ" altLang="cs-CZ" sz="1200" i="1" dirty="0">
                <a:cs typeface="Arial" charset="0"/>
              </a:rPr>
              <a:t> při pohledu shora.</a:t>
            </a:r>
            <a:r>
              <a:rPr lang="cs-CZ" altLang="cs-CZ" sz="1200" dirty="0">
                <a:cs typeface="Arial" charset="0"/>
              </a:rPr>
              <a:t>)</a:t>
            </a:r>
          </a:p>
          <a:p>
            <a:r>
              <a:rPr lang="cs-CZ" altLang="cs-CZ" sz="1400" dirty="0">
                <a:cs typeface="Arial" charset="0"/>
              </a:rPr>
              <a:t>Nelze připojit popis ke stromům. </a:t>
            </a:r>
            <a:r>
              <a:rPr lang="cs-CZ" altLang="cs-CZ" sz="1200" dirty="0">
                <a:cs typeface="Arial" charset="0"/>
              </a:rPr>
              <a:t>(</a:t>
            </a:r>
            <a:r>
              <a:rPr lang="cs-CZ" altLang="cs-CZ" sz="1200" i="1" dirty="0">
                <a:cs typeface="Arial" charset="0"/>
              </a:rPr>
              <a:t>Prozatímní řešení – na zaměřený bod umístit značku stromu a značku hnědého křížku DM 60082, text připojit ke křížku.</a:t>
            </a:r>
            <a:r>
              <a:rPr lang="cs-CZ" altLang="cs-CZ" sz="1200" dirty="0">
                <a:cs typeface="Arial" charset="0"/>
              </a:rPr>
              <a:t>)</a:t>
            </a:r>
            <a:endParaRPr lang="cs-CZ" altLang="cs-CZ" sz="1400" dirty="0">
              <a:cs typeface="Arial" charset="0"/>
            </a:endParaRPr>
          </a:p>
          <a:p>
            <a:r>
              <a:rPr lang="cs-CZ" sz="1400" dirty="0"/>
              <a:t>DM 50204 a 50199 mají stejné grafické atributy = chyba v MP005. </a:t>
            </a:r>
            <a:r>
              <a:rPr lang="cs-CZ" sz="1200" dirty="0"/>
              <a:t>(</a:t>
            </a:r>
            <a:r>
              <a:rPr lang="cs-CZ" sz="1200" i="1" dirty="0"/>
              <a:t>Vysvětlit v TZ.</a:t>
            </a:r>
            <a:r>
              <a:rPr lang="cs-CZ" sz="1200" dirty="0"/>
              <a:t>) </a:t>
            </a:r>
          </a:p>
          <a:p>
            <a:r>
              <a:rPr lang="cs-CZ" altLang="cs-CZ" sz="1400" dirty="0">
                <a:cs typeface="Arial" charset="0"/>
              </a:rPr>
              <a:t>Námezník se kreslí bez DB vazby.</a:t>
            </a:r>
            <a:r>
              <a:rPr lang="cs-CZ" altLang="cs-CZ" sz="1200" dirty="0">
                <a:cs typeface="Arial" charset="0"/>
              </a:rPr>
              <a:t> (</a:t>
            </a:r>
            <a:r>
              <a:rPr lang="cs-CZ" altLang="cs-CZ" sz="1200" i="1" dirty="0">
                <a:cs typeface="Arial" charset="0"/>
              </a:rPr>
              <a:t>V průzkumníku výkresu vybrat zvlášť linie a změnit je na linii námezníku a vybrat zvlášť body a změnit je na bod námezníku. Tím se tabulky připojí a chybu popisných informací to přestane hlásit.</a:t>
            </a:r>
            <a:r>
              <a:rPr lang="cs-CZ" altLang="cs-CZ" sz="1200" dirty="0">
                <a:cs typeface="Arial" charset="0"/>
              </a:rPr>
              <a:t>)</a:t>
            </a:r>
          </a:p>
          <a:p>
            <a:pPr marL="0" indent="0">
              <a:buNone/>
            </a:pPr>
            <a:br>
              <a:rPr lang="cs-CZ" dirty="0"/>
            </a:br>
            <a:endParaRPr lang="cs-CZ" altLang="cs-CZ" dirty="0">
              <a:cs typeface="Arial" charset="0"/>
            </a:endParaRPr>
          </a:p>
          <a:p>
            <a:endParaRPr lang="cs-CZ" altLang="cs-CZ" dirty="0">
              <a:cs typeface="Arial" charset="0"/>
            </a:endParaRPr>
          </a:p>
          <a:p>
            <a:endParaRPr lang="cs-CZ" altLang="cs-CZ" dirty="0">
              <a:cs typeface="Arial" charset="0"/>
            </a:endParaRPr>
          </a:p>
          <a:p>
            <a:pPr marL="0" indent="0">
              <a:buNone/>
            </a:pPr>
            <a:endParaRPr lang="cs-CZ" altLang="cs-CZ" dirty="0">
              <a:cs typeface="Arial" charset="0"/>
            </a:endParaRPr>
          </a:p>
          <a:p>
            <a:endParaRPr lang="cs-CZ" altLang="cs-CZ" dirty="0">
              <a:cs typeface="Arial" charset="0"/>
            </a:endParaRPr>
          </a:p>
        </p:txBody>
      </p:sp>
      <p:pic>
        <p:nvPicPr>
          <p:cNvPr id="1029" name="Obrázek 1" descr="image002">
            <a:extLst>
              <a:ext uri="{FF2B5EF4-FFF2-40B4-BE49-F238E27FC236}">
                <a16:creationId xmlns:a16="http://schemas.microsoft.com/office/drawing/2014/main" id="{FB1A8EB9-1B6C-4FDA-8993-B2446C1DF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2" y="5252646"/>
            <a:ext cx="790575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043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1"/>
          </p:nvPr>
        </p:nvSpPr>
        <p:spPr/>
        <p:txBody>
          <a:bodyPr/>
          <a:lstStyle/>
          <a:p>
            <a:fld id="{D2BBFFE0-7584-47E7-90FA-15F39808A249}" type="slidenum">
              <a:rPr lang="cs-CZ" smtClean="0"/>
              <a:pPr/>
              <a:t>34</a:t>
            </a:fld>
            <a:endParaRPr lang="cs-CZ" dirty="0"/>
          </a:p>
        </p:txBody>
      </p:sp>
      <p:sp>
        <p:nvSpPr>
          <p:cNvPr id="3" name="Zástupný symbol pro zápatí 2"/>
          <p:cNvSpPr>
            <a:spLocks noGrp="1"/>
          </p:cNvSpPr>
          <p:nvPr>
            <p:ph type="ftr" sz="quarter" idx="12"/>
          </p:nvPr>
        </p:nvSpPr>
        <p:spPr/>
        <p:txBody>
          <a:bodyPr/>
          <a:lstStyle/>
          <a:p>
            <a:r>
              <a:rPr lang="cs-CZ" dirty="0"/>
              <a:t>Zpracování výkresu</a:t>
            </a:r>
          </a:p>
        </p:txBody>
      </p:sp>
      <p:sp>
        <p:nvSpPr>
          <p:cNvPr id="4" name="Nadpis 3"/>
          <p:cNvSpPr>
            <a:spLocks noGrp="1"/>
          </p:cNvSpPr>
          <p:nvPr>
            <p:ph type="title"/>
          </p:nvPr>
        </p:nvSpPr>
        <p:spPr/>
        <p:txBody>
          <a:bodyPr/>
          <a:lstStyle/>
          <a:p>
            <a:r>
              <a:rPr lang="cs-CZ" dirty="0"/>
              <a:t>G-DSPS - p</a:t>
            </a:r>
            <a:r>
              <a:rPr lang="cs-CZ" altLang="cs-CZ" dirty="0"/>
              <a:t>opisy a kótování technické infrastruktury, štítkování </a:t>
            </a:r>
            <a:endParaRPr lang="cs-CZ" dirty="0"/>
          </a:p>
        </p:txBody>
      </p:sp>
    </p:spTree>
    <p:extLst>
      <p:ext uri="{BB962C8B-B14F-4D97-AF65-F5344CB8AC3E}">
        <p14:creationId xmlns:p14="http://schemas.microsoft.com/office/powerpoint/2010/main" val="4064479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spcBef>
                <a:spcPct val="0"/>
              </a:spcBef>
              <a:defRPr/>
            </a:pPr>
            <a:r>
              <a:rPr lang="cs-CZ" dirty="0"/>
              <a:t>„Popisovat všechny zaměřené kabely a potrubí je povinnost, nestanoví-li objednatel v zadávacích podmínkách jinak.“</a:t>
            </a:r>
          </a:p>
          <a:p>
            <a:pPr>
              <a:spcBef>
                <a:spcPct val="0"/>
              </a:spcBef>
              <a:defRPr/>
            </a:pPr>
            <a:endParaRPr lang="cs-CZ" altLang="cs-CZ" dirty="0">
              <a:cs typeface="Arial" charset="0"/>
            </a:endParaRPr>
          </a:p>
          <a:p>
            <a:pPr>
              <a:spcBef>
                <a:spcPct val="0"/>
              </a:spcBef>
              <a:defRPr/>
            </a:pPr>
            <a:endParaRPr lang="cs-CZ" altLang="cs-CZ" dirty="0">
              <a:cs typeface="Arial" charset="0"/>
            </a:endParaRPr>
          </a:p>
          <a:p>
            <a:pPr>
              <a:spcBef>
                <a:spcPct val="0"/>
              </a:spcBef>
              <a:defRPr/>
            </a:pPr>
            <a:r>
              <a:rPr lang="cs-CZ" dirty="0"/>
              <a:t>„Povinnost kótovat všechna nově vybudovaná a zakreslená podzemní vedení a zařízení technické infrastruktury se uplatňuje na základě zadávací dokumentace.“</a:t>
            </a:r>
          </a:p>
          <a:p>
            <a:pPr>
              <a:spcBef>
                <a:spcPct val="0"/>
              </a:spcBef>
              <a:defRPr/>
            </a:pPr>
            <a:endParaRPr lang="cs-CZ" dirty="0"/>
          </a:p>
          <a:p>
            <a:pPr>
              <a:spcBef>
                <a:spcPct val="0"/>
              </a:spcBef>
              <a:defRPr/>
            </a:pPr>
            <a:endParaRPr lang="cs-CZ" altLang="cs-CZ" dirty="0">
              <a:cs typeface="Arial" charset="0"/>
            </a:endParaRPr>
          </a:p>
          <a:p>
            <a:pPr>
              <a:spcBef>
                <a:spcPct val="0"/>
              </a:spcBef>
              <a:defRPr/>
            </a:pPr>
            <a:r>
              <a:rPr lang="cs-CZ" altLang="cs-CZ" dirty="0">
                <a:cs typeface="Arial" charset="0"/>
              </a:rPr>
              <a:t>Do doby vydání aktualizací příslušných odborných norem platí pravidla stanovená předpisy TNŽ 34 2602 a TNŽ 34 2609 pro DSPS všech druhů kabelizace, nestanoví-li objednavatel jinak. </a:t>
            </a:r>
          </a:p>
        </p:txBody>
      </p:sp>
      <p:sp>
        <p:nvSpPr>
          <p:cNvPr id="3" name="Zástupný symbol pro text 2"/>
          <p:cNvSpPr>
            <a:spLocks noGrp="1"/>
          </p:cNvSpPr>
          <p:nvPr>
            <p:ph type="body" sz="quarter" idx="13"/>
          </p:nvPr>
        </p:nvSpPr>
        <p:spPr/>
        <p:txBody>
          <a:bodyPr/>
          <a:lstStyle/>
          <a:p>
            <a:endParaRPr lang="cs-CZ" dirty="0"/>
          </a:p>
        </p:txBody>
      </p:sp>
      <p:sp>
        <p:nvSpPr>
          <p:cNvPr id="4" name="Nadpis 3"/>
          <p:cNvSpPr>
            <a:spLocks noGrp="1"/>
          </p:cNvSpPr>
          <p:nvPr>
            <p:ph type="title"/>
          </p:nvPr>
        </p:nvSpPr>
        <p:spPr/>
        <p:txBody>
          <a:bodyPr/>
          <a:lstStyle/>
          <a:p>
            <a:r>
              <a:rPr lang="cs-CZ" altLang="cs-CZ" dirty="0"/>
              <a:t>Popisy a kótování technické infrastruktury </a:t>
            </a:r>
            <a:br>
              <a:rPr lang="cs-CZ" altLang="cs-CZ" dirty="0"/>
            </a:br>
            <a:r>
              <a:rPr lang="cs-CZ" altLang="cs-CZ" dirty="0"/>
              <a:t>v G-DSPS</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35</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spTree>
    <p:extLst>
      <p:ext uri="{BB962C8B-B14F-4D97-AF65-F5344CB8AC3E}">
        <p14:creationId xmlns:p14="http://schemas.microsoft.com/office/powerpoint/2010/main" val="173847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spcBef>
                <a:spcPct val="0"/>
              </a:spcBef>
              <a:defRPr/>
            </a:pPr>
            <a:r>
              <a:rPr lang="cs-CZ" sz="1800" dirty="0"/>
              <a:t>Popisy vynést do výkresu.</a:t>
            </a:r>
          </a:p>
          <a:p>
            <a:pPr>
              <a:spcBef>
                <a:spcPct val="0"/>
              </a:spcBef>
              <a:defRPr/>
            </a:pPr>
            <a:r>
              <a:rPr lang="cs-CZ" sz="1800" dirty="0"/>
              <a:t>Musí být ve výkresu G-DSPS jednotlivých PS/SO a zároveň ve výkresu souborného G-DSPS.</a:t>
            </a:r>
          </a:p>
          <a:p>
            <a:pPr>
              <a:spcBef>
                <a:spcPct val="0"/>
              </a:spcBef>
              <a:defRPr/>
            </a:pPr>
            <a:endParaRPr lang="cs-CZ" sz="1800" dirty="0"/>
          </a:p>
          <a:p>
            <a:pPr>
              <a:spcBef>
                <a:spcPct val="0"/>
              </a:spcBef>
              <a:defRPr/>
            </a:pPr>
            <a:r>
              <a:rPr lang="cs-CZ" sz="1800" dirty="0"/>
              <a:t>Kótování se vynáší do pomocného 2D výkresu DGN. </a:t>
            </a:r>
          </a:p>
          <a:p>
            <a:pPr>
              <a:spcBef>
                <a:spcPct val="0"/>
              </a:spcBef>
              <a:defRPr/>
            </a:pPr>
            <a:r>
              <a:rPr lang="cs-CZ" sz="1800" dirty="0"/>
              <a:t>Odevzdávat v rámci dokumentace jednotlivých PS/SO.</a:t>
            </a:r>
          </a:p>
          <a:p>
            <a:pPr>
              <a:spcBef>
                <a:spcPct val="0"/>
              </a:spcBef>
              <a:defRPr/>
            </a:pPr>
            <a:endParaRPr lang="cs-CZ" altLang="cs-CZ" sz="1800" dirty="0">
              <a:cs typeface="Arial" charset="0"/>
            </a:endParaRPr>
          </a:p>
          <a:p>
            <a:pPr>
              <a:spcBef>
                <a:spcPct val="0"/>
              </a:spcBef>
              <a:defRPr/>
            </a:pPr>
            <a:r>
              <a:rPr lang="cs-CZ" sz="1800" dirty="0">
                <a:cs typeface="Arial" charset="0"/>
              </a:rPr>
              <a:t>Další informace v příloze B předpisu SŽ M20/MP006. </a:t>
            </a:r>
          </a:p>
          <a:p>
            <a:pPr>
              <a:spcBef>
                <a:spcPct val="0"/>
              </a:spcBef>
              <a:defRPr/>
            </a:pPr>
            <a:r>
              <a:rPr lang="cs-CZ" sz="1800" dirty="0">
                <a:cs typeface="Arial" charset="0"/>
              </a:rPr>
              <a:t>Ukázky jsou v příloze B3 předpisu SŽ M20/MP010.</a:t>
            </a:r>
            <a:endParaRPr lang="cs-CZ" sz="1800" dirty="0"/>
          </a:p>
          <a:p>
            <a:pPr>
              <a:spcBef>
                <a:spcPct val="0"/>
              </a:spcBef>
              <a:defRPr/>
            </a:pPr>
            <a:endParaRPr lang="cs-CZ" altLang="cs-CZ" dirty="0">
              <a:cs typeface="Arial" charset="0"/>
            </a:endParaRPr>
          </a:p>
        </p:txBody>
      </p:sp>
      <p:sp>
        <p:nvSpPr>
          <p:cNvPr id="3" name="Zástupný symbol pro text 2"/>
          <p:cNvSpPr>
            <a:spLocks noGrp="1"/>
          </p:cNvSpPr>
          <p:nvPr>
            <p:ph type="body" sz="quarter" idx="13"/>
          </p:nvPr>
        </p:nvSpPr>
        <p:spPr/>
        <p:txBody>
          <a:bodyPr/>
          <a:lstStyle/>
          <a:p>
            <a:endParaRPr lang="cs-CZ" dirty="0"/>
          </a:p>
        </p:txBody>
      </p:sp>
      <p:sp>
        <p:nvSpPr>
          <p:cNvPr id="4" name="Nadpis 3"/>
          <p:cNvSpPr>
            <a:spLocks noGrp="1"/>
          </p:cNvSpPr>
          <p:nvPr>
            <p:ph type="title"/>
          </p:nvPr>
        </p:nvSpPr>
        <p:spPr/>
        <p:txBody>
          <a:bodyPr/>
          <a:lstStyle/>
          <a:p>
            <a:r>
              <a:rPr lang="cs-CZ" altLang="cs-CZ" dirty="0"/>
              <a:t>Popisy a kótování technické infrastruktury </a:t>
            </a:r>
            <a:br>
              <a:rPr lang="cs-CZ" altLang="cs-CZ" dirty="0"/>
            </a:br>
            <a:r>
              <a:rPr lang="cs-CZ" altLang="cs-CZ" dirty="0"/>
              <a:t>v G-DSPS - podrobnosti</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36</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pic>
        <p:nvPicPr>
          <p:cNvPr id="10" name="Obrázek 9"/>
          <p:cNvPicPr>
            <a:picLocks noChangeAspect="1"/>
          </p:cNvPicPr>
          <p:nvPr/>
        </p:nvPicPr>
        <p:blipFill>
          <a:blip r:embed="rId3"/>
          <a:stretch>
            <a:fillRect/>
          </a:stretch>
        </p:blipFill>
        <p:spPr>
          <a:xfrm rot="16200000">
            <a:off x="2384681" y="2671211"/>
            <a:ext cx="2571702" cy="5505995"/>
          </a:xfrm>
          <a:prstGeom prst="rect">
            <a:avLst/>
          </a:prstGeom>
        </p:spPr>
      </p:pic>
    </p:spTree>
    <p:extLst>
      <p:ext uri="{BB962C8B-B14F-4D97-AF65-F5344CB8AC3E}">
        <p14:creationId xmlns:p14="http://schemas.microsoft.com/office/powerpoint/2010/main" val="2031164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spcBef>
                <a:spcPct val="0"/>
              </a:spcBef>
              <a:defRPr/>
            </a:pPr>
            <a:r>
              <a:rPr lang="cs-CZ" dirty="0"/>
              <a:t>Identifikace, co patří ke kterému stavebnímu objektu. </a:t>
            </a:r>
          </a:p>
          <a:p>
            <a:pPr>
              <a:spcBef>
                <a:spcPct val="0"/>
              </a:spcBef>
              <a:defRPr/>
            </a:pPr>
            <a:endParaRPr lang="cs-CZ" dirty="0"/>
          </a:p>
          <a:p>
            <a:pPr>
              <a:spcBef>
                <a:spcPct val="0"/>
              </a:spcBef>
              <a:defRPr/>
            </a:pPr>
            <a:r>
              <a:rPr lang="cs-CZ" dirty="0"/>
              <a:t>Využívají je hlavně správci (např. kabeláři).</a:t>
            </a:r>
          </a:p>
          <a:p>
            <a:pPr>
              <a:spcBef>
                <a:spcPct val="0"/>
              </a:spcBef>
              <a:defRPr/>
            </a:pPr>
            <a:endParaRPr lang="cs-CZ" dirty="0"/>
          </a:p>
          <a:p>
            <a:pPr>
              <a:spcBef>
                <a:spcPct val="0"/>
              </a:spcBef>
              <a:defRPr/>
            </a:pPr>
            <a:r>
              <a:rPr lang="cs-CZ" altLang="cs-CZ" dirty="0"/>
              <a:t>Prvky výkresu, které jsou součástí stavby, musí obsahovat právě jednu množinu štítků s názvem „Stavby“, ve které jsou dvě položky - „</a:t>
            </a:r>
            <a:r>
              <a:rPr lang="cs-CZ" altLang="cs-CZ" dirty="0" err="1"/>
              <a:t>so_cislo</a:t>
            </a:r>
            <a:r>
              <a:rPr lang="cs-CZ" altLang="cs-CZ" dirty="0"/>
              <a:t>“ a „</a:t>
            </a:r>
            <a:r>
              <a:rPr lang="cs-CZ" altLang="cs-CZ" dirty="0" err="1"/>
              <a:t>so_nazev</a:t>
            </a:r>
            <a:r>
              <a:rPr lang="cs-CZ" altLang="cs-CZ" dirty="0"/>
              <a:t>“ – M20/MP005.</a:t>
            </a:r>
          </a:p>
          <a:p>
            <a:pPr>
              <a:spcBef>
                <a:spcPct val="0"/>
              </a:spcBef>
              <a:defRPr/>
            </a:pPr>
            <a:endParaRPr lang="cs-CZ" altLang="cs-CZ" dirty="0"/>
          </a:p>
          <a:p>
            <a:pPr>
              <a:spcBef>
                <a:spcPct val="0"/>
              </a:spcBef>
              <a:defRPr/>
            </a:pPr>
            <a:r>
              <a:rPr lang="cs-CZ" altLang="cs-CZ" dirty="0"/>
              <a:t>Textový font hodnoty štítku - </a:t>
            </a:r>
            <a:r>
              <a:rPr lang="cs-CZ" altLang="cs-CZ" dirty="0" err="1"/>
              <a:t>Arial</a:t>
            </a:r>
            <a:r>
              <a:rPr lang="cs-CZ" altLang="cs-CZ" dirty="0"/>
              <a:t> </a:t>
            </a:r>
            <a:r>
              <a:rPr lang="cs-CZ" altLang="cs-CZ" dirty="0" err="1"/>
              <a:t>Narrow</a:t>
            </a:r>
            <a:r>
              <a:rPr lang="cs-CZ" altLang="cs-CZ" dirty="0"/>
              <a:t>.</a:t>
            </a:r>
          </a:p>
          <a:p>
            <a:pPr>
              <a:spcBef>
                <a:spcPct val="0"/>
              </a:spcBef>
              <a:defRPr/>
            </a:pPr>
            <a:endParaRPr lang="cs-CZ" altLang="cs-CZ" dirty="0">
              <a:cs typeface="Arial" charset="0"/>
            </a:endParaRPr>
          </a:p>
        </p:txBody>
      </p:sp>
      <p:sp>
        <p:nvSpPr>
          <p:cNvPr id="3" name="Zástupný symbol pro text 2"/>
          <p:cNvSpPr>
            <a:spLocks noGrp="1"/>
          </p:cNvSpPr>
          <p:nvPr>
            <p:ph type="body" sz="quarter" idx="13"/>
          </p:nvPr>
        </p:nvSpPr>
        <p:spPr/>
        <p:txBody>
          <a:bodyPr/>
          <a:lstStyle/>
          <a:p>
            <a:endParaRPr lang="cs-CZ" dirty="0"/>
          </a:p>
        </p:txBody>
      </p:sp>
      <p:sp>
        <p:nvSpPr>
          <p:cNvPr id="4" name="Nadpis 3"/>
          <p:cNvSpPr>
            <a:spLocks noGrp="1"/>
          </p:cNvSpPr>
          <p:nvPr>
            <p:ph type="title"/>
          </p:nvPr>
        </p:nvSpPr>
        <p:spPr/>
        <p:txBody>
          <a:bodyPr/>
          <a:lstStyle/>
          <a:p>
            <a:r>
              <a:rPr lang="cs-CZ" altLang="cs-CZ" dirty="0"/>
              <a:t>Štítkování v souborném G-DSPS – 1.část</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37</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600" y="4657725"/>
            <a:ext cx="292417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2933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spcBef>
                <a:spcPct val="0"/>
              </a:spcBef>
              <a:defRPr/>
            </a:pPr>
            <a:r>
              <a:rPr lang="cs-CZ" altLang="cs-CZ" dirty="0">
                <a:cs typeface="Arial" charset="0"/>
              </a:rPr>
              <a:t>Lomové body – obvykle bez štítku.</a:t>
            </a:r>
          </a:p>
          <a:p>
            <a:pPr>
              <a:spcBef>
                <a:spcPct val="0"/>
              </a:spcBef>
              <a:defRPr/>
            </a:pPr>
            <a:endParaRPr lang="cs-CZ" dirty="0"/>
          </a:p>
          <a:p>
            <a:pPr>
              <a:spcBef>
                <a:spcPct val="0"/>
              </a:spcBef>
              <a:defRPr/>
            </a:pPr>
            <a:endParaRPr lang="cs-CZ" sz="1000" dirty="0"/>
          </a:p>
          <a:p>
            <a:pPr>
              <a:spcBef>
                <a:spcPct val="0"/>
              </a:spcBef>
              <a:defRPr/>
            </a:pPr>
            <a:r>
              <a:rPr lang="cs-CZ" altLang="cs-CZ" dirty="0">
                <a:cs typeface="Arial" charset="0"/>
              </a:rPr>
              <a:t>Formální kontrola - kontrolní program SŽ.</a:t>
            </a:r>
          </a:p>
          <a:p>
            <a:pPr>
              <a:spcBef>
                <a:spcPct val="0"/>
              </a:spcBef>
              <a:defRPr/>
            </a:pPr>
            <a:endParaRPr lang="cs-CZ" altLang="cs-CZ" dirty="0">
              <a:cs typeface="Arial" charset="0"/>
            </a:endParaRPr>
          </a:p>
          <a:p>
            <a:pPr>
              <a:spcBef>
                <a:spcPct val="0"/>
              </a:spcBef>
              <a:defRPr/>
            </a:pPr>
            <a:endParaRPr lang="cs-CZ" sz="1000" dirty="0"/>
          </a:p>
          <a:p>
            <a:pPr>
              <a:spcBef>
                <a:spcPct val="0"/>
              </a:spcBef>
              <a:defRPr/>
            </a:pPr>
            <a:r>
              <a:rPr lang="cs-CZ" altLang="cs-CZ" dirty="0">
                <a:cs typeface="Arial" charset="0"/>
              </a:rPr>
              <a:t>Soubor „identifikace.csv“ - seznam PS a SO zakreslené ve výkrese souborného zpracování.</a:t>
            </a:r>
          </a:p>
        </p:txBody>
      </p:sp>
      <p:sp>
        <p:nvSpPr>
          <p:cNvPr id="3" name="Zástupný symbol pro text 2"/>
          <p:cNvSpPr>
            <a:spLocks noGrp="1"/>
          </p:cNvSpPr>
          <p:nvPr>
            <p:ph type="body" sz="quarter" idx="13"/>
          </p:nvPr>
        </p:nvSpPr>
        <p:spPr/>
        <p:txBody>
          <a:bodyPr/>
          <a:lstStyle/>
          <a:p>
            <a:endParaRPr lang="cs-CZ" dirty="0"/>
          </a:p>
        </p:txBody>
      </p:sp>
      <p:sp>
        <p:nvSpPr>
          <p:cNvPr id="4" name="Nadpis 3"/>
          <p:cNvSpPr>
            <a:spLocks noGrp="1"/>
          </p:cNvSpPr>
          <p:nvPr>
            <p:ph type="title"/>
          </p:nvPr>
        </p:nvSpPr>
        <p:spPr/>
        <p:txBody>
          <a:bodyPr/>
          <a:lstStyle/>
          <a:p>
            <a:r>
              <a:rPr lang="cs-CZ" altLang="cs-CZ" dirty="0"/>
              <a:t>Štítkování v souborném G-DSPS – 2.část</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38</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1893" y="3988237"/>
            <a:ext cx="5324475"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776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1"/>
          </p:nvPr>
        </p:nvSpPr>
        <p:spPr/>
        <p:txBody>
          <a:bodyPr/>
          <a:lstStyle/>
          <a:p>
            <a:fld id="{D2BBFFE0-7584-47E7-90FA-15F39808A249}" type="slidenum">
              <a:rPr lang="cs-CZ" smtClean="0"/>
              <a:pPr/>
              <a:t>39</a:t>
            </a:fld>
            <a:endParaRPr lang="cs-CZ" dirty="0"/>
          </a:p>
        </p:txBody>
      </p:sp>
      <p:sp>
        <p:nvSpPr>
          <p:cNvPr id="3" name="Zástupný symbol pro zápatí 2"/>
          <p:cNvSpPr>
            <a:spLocks noGrp="1"/>
          </p:cNvSpPr>
          <p:nvPr>
            <p:ph type="ftr" sz="quarter" idx="12"/>
          </p:nvPr>
        </p:nvSpPr>
        <p:spPr/>
        <p:txBody>
          <a:bodyPr/>
          <a:lstStyle/>
          <a:p>
            <a:r>
              <a:rPr lang="cs-CZ" dirty="0"/>
              <a:t>Zpracování výkresu</a:t>
            </a:r>
          </a:p>
        </p:txBody>
      </p:sp>
      <p:sp>
        <p:nvSpPr>
          <p:cNvPr id="4" name="Nadpis 3"/>
          <p:cNvSpPr>
            <a:spLocks noGrp="1"/>
          </p:cNvSpPr>
          <p:nvPr>
            <p:ph type="title"/>
          </p:nvPr>
        </p:nvSpPr>
        <p:spPr/>
        <p:txBody>
          <a:bodyPr/>
          <a:lstStyle/>
          <a:p>
            <a:r>
              <a:rPr lang="cs-CZ" dirty="0"/>
              <a:t>Kontroly výkresu</a:t>
            </a:r>
          </a:p>
        </p:txBody>
      </p:sp>
    </p:spTree>
    <p:extLst>
      <p:ext uri="{BB962C8B-B14F-4D97-AF65-F5344CB8AC3E}">
        <p14:creationId xmlns:p14="http://schemas.microsoft.com/office/powerpoint/2010/main" val="1726612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3"/>
          </p:nvPr>
        </p:nvSpPr>
        <p:spPr/>
        <p:txBody>
          <a:bodyPr/>
          <a:lstStyle/>
          <a:p>
            <a:endParaRPr lang="cs-CZ" dirty="0"/>
          </a:p>
        </p:txBody>
      </p:sp>
      <p:sp>
        <p:nvSpPr>
          <p:cNvPr id="4" name="Nadpis 3"/>
          <p:cNvSpPr>
            <a:spLocks noGrp="1"/>
          </p:cNvSpPr>
          <p:nvPr>
            <p:ph type="title"/>
          </p:nvPr>
        </p:nvSpPr>
        <p:spPr/>
        <p:txBody>
          <a:bodyPr/>
          <a:lstStyle/>
          <a:p>
            <a:r>
              <a:rPr lang="cs-CZ" dirty="0"/>
              <a:t>Kresba návěstidel</a:t>
            </a:r>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4</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sp>
        <p:nvSpPr>
          <p:cNvPr id="10" name="Zástupný symbol pro obsah 1"/>
          <p:cNvSpPr txBox="1">
            <a:spLocks/>
          </p:cNvSpPr>
          <p:nvPr/>
        </p:nvSpPr>
        <p:spPr>
          <a:xfrm>
            <a:off x="496888" y="1509713"/>
            <a:ext cx="8156575" cy="4061559"/>
          </a:xfrm>
          <a:prstGeom prst="rect">
            <a:avLst/>
          </a:prstGeom>
        </p:spPr>
        <p:txBody>
          <a:bodyPr vert="horz" lIns="0" tIns="0" rIns="0" bIns="0" rtlCol="0">
            <a:noAutofit/>
          </a:bodyPr>
          <a:lstStyle>
            <a:lvl1pPr marL="342900" indent="-342900" algn="l" defTabSz="914400" rtl="0" eaLnBrk="1" latinLnBrk="0" hangingPunct="1">
              <a:spcBef>
                <a:spcPts val="240"/>
              </a:spcBef>
              <a:buClr>
                <a:schemeClr val="tx2"/>
              </a:buClr>
              <a:buFont typeface="Verdana" pitchFamily="34" charset="0"/>
              <a:buChar char="—"/>
              <a:defRPr sz="2000" kern="1200">
                <a:solidFill>
                  <a:schemeClr val="tx1"/>
                </a:solidFill>
                <a:latin typeface="+mn-lt"/>
                <a:ea typeface="+mn-ea"/>
                <a:cs typeface="+mn-cs"/>
              </a:defRPr>
            </a:lvl1pPr>
            <a:lvl2pPr marL="612000" indent="-252000" algn="l" defTabSz="914400" rtl="0" eaLnBrk="1" latinLnBrk="0" hangingPunct="1">
              <a:spcBef>
                <a:spcPts val="240"/>
              </a:spcBef>
              <a:buClrTx/>
              <a:buFont typeface="Verdana" pitchFamily="34" charset="0"/>
              <a:buChar char="—"/>
              <a:defRPr sz="1500" b="1" kern="1200">
                <a:solidFill>
                  <a:schemeClr val="tx1"/>
                </a:solidFill>
                <a:latin typeface="+mn-lt"/>
                <a:ea typeface="+mn-ea"/>
                <a:cs typeface="+mn-cs"/>
              </a:defRPr>
            </a:lvl2pPr>
            <a:lvl3pPr marL="864000" indent="-252000" algn="l" defTabSz="914400" rtl="0" eaLnBrk="1" latinLnBrk="0" hangingPunct="1">
              <a:spcBef>
                <a:spcPct val="20000"/>
              </a:spcBef>
              <a:buFont typeface="Verdana" pitchFamily="34" charset="0"/>
              <a:buChar char="—"/>
              <a:defRPr sz="1500" b="0" kern="1200">
                <a:solidFill>
                  <a:schemeClr val="tx1"/>
                </a:solidFill>
                <a:latin typeface="+mn-lt"/>
                <a:ea typeface="+mn-ea"/>
                <a:cs typeface="+mn-cs"/>
              </a:defRPr>
            </a:lvl3pPr>
            <a:lvl4pPr marL="1116000" indent="-216000" algn="l" defTabSz="914400" rtl="0" eaLnBrk="1" latinLnBrk="0" hangingPunct="1">
              <a:spcBef>
                <a:spcPct val="20000"/>
              </a:spcBef>
              <a:buFont typeface="Verdana" pitchFamily="34" charset="0"/>
              <a:buChar char="—"/>
              <a:defRPr sz="1100" b="1" kern="1200">
                <a:solidFill>
                  <a:schemeClr val="tx1"/>
                </a:solidFill>
                <a:latin typeface="+mn-lt"/>
                <a:ea typeface="+mn-ea"/>
                <a:cs typeface="+mn-cs"/>
              </a:defRPr>
            </a:lvl4pPr>
            <a:lvl5pPr marL="1332000" indent="-216000" algn="l" defTabSz="914400" rtl="0" eaLnBrk="1" latinLnBrk="0" hangingPunct="1">
              <a:spcBef>
                <a:spcPct val="20000"/>
              </a:spcBef>
              <a:buFont typeface="Verdana" pitchFamily="34" charset="0"/>
              <a:buChar char="—"/>
              <a:defRPr sz="1100" b="0" kern="1200">
                <a:solidFill>
                  <a:schemeClr val="tx1"/>
                </a:solidFill>
                <a:latin typeface="+mn-lt"/>
                <a:ea typeface="+mn-ea"/>
                <a:cs typeface="+mn-cs"/>
              </a:defRPr>
            </a:lvl5pPr>
            <a:lvl6pPr marL="1548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6pPr>
            <a:lvl7pPr marL="1764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7pPr>
            <a:lvl8pPr marL="1980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8pPr>
            <a:lvl9pPr marL="2196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9pPr>
          </a:lstStyle>
          <a:p>
            <a:r>
              <a:rPr lang="cs-CZ" altLang="cs-CZ" dirty="0"/>
              <a:t>Natáčet podle směru, pro který platí</a:t>
            </a:r>
            <a:r>
              <a:rPr lang="cs-CZ" altLang="cs-CZ" dirty="0">
                <a:cs typeface="Arial" charset="0"/>
              </a:rPr>
              <a:t>.</a:t>
            </a:r>
          </a:p>
          <a:p>
            <a:endParaRPr lang="cs-CZ" altLang="cs-CZ" dirty="0">
              <a:cs typeface="Arial" charset="0"/>
            </a:endParaRPr>
          </a:p>
          <a:p>
            <a:r>
              <a:rPr lang="cs-CZ" altLang="cs-CZ" dirty="0"/>
              <a:t>Vícenásobné </a:t>
            </a:r>
            <a:r>
              <a:rPr lang="cs-CZ" altLang="cs-CZ" dirty="0" err="1"/>
              <a:t>rychlostníky</a:t>
            </a:r>
            <a:r>
              <a:rPr lang="cs-CZ" altLang="cs-CZ" dirty="0"/>
              <a:t> a návěstidla</a:t>
            </a:r>
            <a:r>
              <a:rPr lang="cs-CZ" altLang="cs-CZ" dirty="0">
                <a:cs typeface="Arial" charset="0"/>
              </a:rPr>
              <a:t>:</a:t>
            </a:r>
          </a:p>
          <a:p>
            <a:endParaRPr lang="cs-CZ" altLang="cs-CZ" dirty="0">
              <a:cs typeface="Arial" charset="0"/>
            </a:endParaRPr>
          </a:p>
          <a:p>
            <a:endParaRPr lang="cs-CZ" altLang="cs-CZ" dirty="0">
              <a:cs typeface="Arial" charset="0"/>
            </a:endParaRPr>
          </a:p>
          <a:p>
            <a:endParaRPr lang="cs-CZ" altLang="cs-CZ" dirty="0">
              <a:cs typeface="Arial" charset="0"/>
            </a:endParaRPr>
          </a:p>
          <a:p>
            <a:endParaRPr lang="cs-CZ" altLang="cs-CZ" dirty="0">
              <a:cs typeface="Arial" charset="0"/>
            </a:endParaRPr>
          </a:p>
          <a:p>
            <a:endParaRPr lang="cs-CZ" altLang="cs-CZ" dirty="0">
              <a:cs typeface="Arial" charset="0"/>
            </a:endParaRPr>
          </a:p>
          <a:p>
            <a:r>
              <a:rPr lang="cs-CZ" altLang="cs-CZ" dirty="0">
                <a:cs typeface="Arial" charset="0"/>
              </a:rPr>
              <a:t>Oboustranná návěstidla:</a:t>
            </a:r>
          </a:p>
        </p:txBody>
      </p:sp>
      <p:pic>
        <p:nvPicPr>
          <p:cNvPr id="12" name="Obrázek 21" descr="r_10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9649" y="2546350"/>
            <a:ext cx="1305625"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6304" y="2546350"/>
            <a:ext cx="936714"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Obrázek 22" descr="rns_05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97688" y="2536100"/>
            <a:ext cx="1273298"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50778" y="2470150"/>
            <a:ext cx="1992381"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Obrázek 7" descr="1019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38213" y="4488850"/>
            <a:ext cx="889561"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4833" y="4488850"/>
            <a:ext cx="322897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0761" y="4695825"/>
            <a:ext cx="14478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4388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spcBef>
                <a:spcPct val="0"/>
              </a:spcBef>
              <a:defRPr/>
            </a:pPr>
            <a:r>
              <a:rPr lang="cs-CZ" altLang="cs-CZ" dirty="0"/>
              <a:t>Kontroluje se </a:t>
            </a:r>
            <a:r>
              <a:rPr lang="cs-CZ" altLang="cs-CZ" b="1" dirty="0"/>
              <a:t>konečný stav </a:t>
            </a:r>
            <a:r>
              <a:rPr lang="cs-CZ" altLang="cs-CZ" dirty="0"/>
              <a:t>dokumentace.</a:t>
            </a:r>
            <a:endParaRPr lang="cs-CZ" altLang="cs-CZ" dirty="0">
              <a:cs typeface="Arial" charset="0"/>
            </a:endParaRPr>
          </a:p>
          <a:p>
            <a:pPr>
              <a:spcBef>
                <a:spcPct val="0"/>
              </a:spcBef>
              <a:defRPr/>
            </a:pPr>
            <a:r>
              <a:rPr lang="cs-CZ" altLang="cs-CZ" dirty="0"/>
              <a:t>Dokumentace musí být orazítkována příslušným AZI, který garantuje její správnost.</a:t>
            </a:r>
            <a:endParaRPr lang="cs-CZ" altLang="cs-CZ" dirty="0">
              <a:cs typeface="Arial" charset="0"/>
            </a:endParaRPr>
          </a:p>
        </p:txBody>
      </p:sp>
      <p:sp>
        <p:nvSpPr>
          <p:cNvPr id="3" name="Zástupný symbol pro text 2"/>
          <p:cNvSpPr>
            <a:spLocks noGrp="1"/>
          </p:cNvSpPr>
          <p:nvPr>
            <p:ph type="body" sz="quarter" idx="13"/>
          </p:nvPr>
        </p:nvSpPr>
        <p:spPr/>
        <p:txBody>
          <a:bodyPr/>
          <a:lstStyle/>
          <a:p>
            <a:endParaRPr lang="cs-CZ" dirty="0"/>
          </a:p>
        </p:txBody>
      </p:sp>
      <p:sp>
        <p:nvSpPr>
          <p:cNvPr id="4" name="Nadpis 3"/>
          <p:cNvSpPr>
            <a:spLocks noGrp="1"/>
          </p:cNvSpPr>
          <p:nvPr>
            <p:ph type="title"/>
          </p:nvPr>
        </p:nvSpPr>
        <p:spPr/>
        <p:txBody>
          <a:bodyPr/>
          <a:lstStyle/>
          <a:p>
            <a:r>
              <a:rPr lang="cs-CZ" altLang="cs-CZ" dirty="0"/>
              <a:t>Kontroly předávaných výkresů</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40</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pic>
        <p:nvPicPr>
          <p:cNvPr id="7" name="Obrázek 6" descr="Výřez obrazovky"/>
          <p:cNvPicPr>
            <a:picLocks noChangeAspect="1"/>
          </p:cNvPicPr>
          <p:nvPr/>
        </p:nvPicPr>
        <p:blipFill rotWithShape="1">
          <a:blip r:embed="rId3"/>
          <a:srcRect l="4155" t="27063" r="23974" b="19581"/>
          <a:stretch/>
        </p:blipFill>
        <p:spPr>
          <a:xfrm>
            <a:off x="342900" y="2803525"/>
            <a:ext cx="5495925" cy="3419475"/>
          </a:xfrm>
          <a:prstGeom prst="rect">
            <a:avLst/>
          </a:prstGeom>
          <a:ln>
            <a:noFill/>
          </a:ln>
          <a:effectLst>
            <a:outerShdw blurRad="190500" algn="tl" rotWithShape="0">
              <a:srgbClr val="000000">
                <a:alpha val="70000"/>
              </a:srgbClr>
            </a:outerShdw>
          </a:effectLst>
        </p:spPr>
      </p:pic>
      <p:pic>
        <p:nvPicPr>
          <p:cNvPr id="8" name="Obrázek 7" descr="Výřez obrazovky"/>
          <p:cNvPicPr>
            <a:picLocks noChangeAspect="1"/>
          </p:cNvPicPr>
          <p:nvPr/>
        </p:nvPicPr>
        <p:blipFill>
          <a:blip r:embed="rId4"/>
          <a:stretch>
            <a:fillRect/>
          </a:stretch>
        </p:blipFill>
        <p:spPr>
          <a:xfrm>
            <a:off x="6186488" y="2589020"/>
            <a:ext cx="2160000" cy="38484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20855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spcBef>
                <a:spcPct val="0"/>
              </a:spcBef>
              <a:defRPr/>
            </a:pPr>
            <a:r>
              <a:rPr lang="cs-CZ" altLang="cs-CZ" dirty="0">
                <a:cs typeface="Arial" charset="0"/>
              </a:rPr>
              <a:t>Kontroly formální:</a:t>
            </a:r>
          </a:p>
          <a:p>
            <a:pPr marL="809625" indent="-180975">
              <a:spcBef>
                <a:spcPct val="0"/>
              </a:spcBef>
              <a:buFont typeface="Arial" panose="020B0604020202020204" pitchFamily="34" charset="0"/>
              <a:buChar char="•"/>
              <a:defRPr/>
            </a:pPr>
            <a:r>
              <a:rPr lang="cs-CZ" altLang="cs-CZ" dirty="0">
                <a:cs typeface="Arial" charset="0"/>
              </a:rPr>
              <a:t>Kontrolní program SŽ</a:t>
            </a:r>
          </a:p>
          <a:p>
            <a:pPr marL="809625" indent="-180975">
              <a:spcBef>
                <a:spcPct val="0"/>
              </a:spcBef>
              <a:buFont typeface="Arial" panose="020B0604020202020204" pitchFamily="34" charset="0"/>
              <a:buChar char="•"/>
              <a:defRPr/>
            </a:pPr>
            <a:r>
              <a:rPr lang="cs-CZ" altLang="cs-CZ" dirty="0">
                <a:cs typeface="Arial" charset="0"/>
              </a:rPr>
              <a:t>Průzkumník výkresu v programu MGEO SŽ</a:t>
            </a:r>
          </a:p>
          <a:p>
            <a:pPr marL="809625" indent="-180975">
              <a:spcBef>
                <a:spcPct val="0"/>
              </a:spcBef>
              <a:buFont typeface="Arial" panose="020B0604020202020204" pitchFamily="34" charset="0"/>
              <a:buChar char="•"/>
              <a:defRPr/>
            </a:pPr>
            <a:r>
              <a:rPr lang="cs-CZ" altLang="cs-CZ" dirty="0">
                <a:cs typeface="Arial" charset="0"/>
              </a:rPr>
              <a:t>Kontrolní funkce v programu MGEO SŽ</a:t>
            </a:r>
          </a:p>
          <a:p>
            <a:pPr marL="809625" indent="-180975">
              <a:spcBef>
                <a:spcPct val="0"/>
              </a:spcBef>
              <a:buFont typeface="Arial" panose="020B0604020202020204" pitchFamily="34" charset="0"/>
              <a:buChar char="•"/>
              <a:defRPr/>
            </a:pPr>
            <a:r>
              <a:rPr lang="cs-CZ" altLang="cs-CZ" dirty="0">
                <a:cs typeface="Arial" charset="0"/>
              </a:rPr>
              <a:t>Kontroly čistoty výkresu v programu </a:t>
            </a:r>
            <a:r>
              <a:rPr lang="cs-CZ" altLang="cs-CZ" dirty="0" err="1">
                <a:cs typeface="Arial" charset="0"/>
              </a:rPr>
              <a:t>MicroStation</a:t>
            </a:r>
            <a:endParaRPr lang="cs-CZ" altLang="cs-CZ" dirty="0">
              <a:cs typeface="Arial" charset="0"/>
            </a:endParaRPr>
          </a:p>
          <a:p>
            <a:pPr marL="809625" indent="-180975">
              <a:spcBef>
                <a:spcPct val="0"/>
              </a:spcBef>
              <a:buFont typeface="Arial" panose="020B0604020202020204" pitchFamily="34" charset="0"/>
              <a:buChar char="•"/>
              <a:defRPr/>
            </a:pPr>
            <a:endParaRPr lang="cs-CZ" altLang="cs-CZ" dirty="0">
              <a:solidFill>
                <a:srgbClr val="FF0000"/>
              </a:solidFill>
              <a:cs typeface="Arial" charset="0"/>
            </a:endParaRPr>
          </a:p>
          <a:p>
            <a:pPr>
              <a:spcBef>
                <a:spcPct val="0"/>
              </a:spcBef>
              <a:defRPr/>
            </a:pPr>
            <a:endParaRPr lang="cs-CZ" altLang="cs-CZ" dirty="0">
              <a:cs typeface="Arial" charset="0"/>
            </a:endParaRPr>
          </a:p>
          <a:p>
            <a:pPr>
              <a:spcBef>
                <a:spcPct val="0"/>
              </a:spcBef>
              <a:defRPr/>
            </a:pPr>
            <a:r>
              <a:rPr lang="cs-CZ" altLang="cs-CZ" dirty="0">
                <a:cs typeface="Arial" charset="0"/>
              </a:rPr>
              <a:t>Kontroly pohledové:</a:t>
            </a:r>
          </a:p>
          <a:p>
            <a:pPr marL="809625" indent="-180975">
              <a:spcBef>
                <a:spcPct val="0"/>
              </a:spcBef>
              <a:buFont typeface="Arial" panose="020B0604020202020204" pitchFamily="34" charset="0"/>
              <a:buChar char="•"/>
              <a:defRPr/>
            </a:pPr>
            <a:r>
              <a:rPr lang="cs-CZ" altLang="cs-CZ" dirty="0">
                <a:cs typeface="Arial" charset="0"/>
              </a:rPr>
              <a:t>Zpracování výkresu</a:t>
            </a:r>
          </a:p>
          <a:p>
            <a:pPr marL="628650" indent="0">
              <a:spcBef>
                <a:spcPct val="0"/>
              </a:spcBef>
              <a:buNone/>
              <a:defRPr/>
            </a:pPr>
            <a:r>
              <a:rPr lang="cs-CZ" altLang="cs-CZ" dirty="0">
                <a:cs typeface="Arial" charset="0"/>
              </a:rPr>
              <a:t>              - správnost použití prvků datového modelu</a:t>
            </a:r>
          </a:p>
          <a:p>
            <a:pPr marL="628650" indent="0">
              <a:spcBef>
                <a:spcPct val="0"/>
              </a:spcBef>
              <a:buNone/>
              <a:defRPr/>
            </a:pPr>
            <a:r>
              <a:rPr lang="cs-CZ" altLang="cs-CZ" dirty="0">
                <a:cs typeface="Arial" charset="0"/>
              </a:rPr>
              <a:t>              - chyby ve výškách a v poloze</a:t>
            </a:r>
          </a:p>
          <a:p>
            <a:pPr marL="628650" indent="0">
              <a:spcBef>
                <a:spcPct val="0"/>
              </a:spcBef>
              <a:buNone/>
              <a:defRPr/>
            </a:pPr>
            <a:r>
              <a:rPr lang="cs-CZ" altLang="cs-CZ" dirty="0">
                <a:cs typeface="Arial" charset="0"/>
              </a:rPr>
              <a:t>              - štábní kultura výkresu  </a:t>
            </a:r>
          </a:p>
          <a:p>
            <a:pPr marL="809625" indent="-180975">
              <a:spcBef>
                <a:spcPct val="0"/>
              </a:spcBef>
              <a:buFont typeface="Arial" panose="020B0604020202020204" pitchFamily="34" charset="0"/>
              <a:buChar char="•"/>
              <a:defRPr/>
            </a:pPr>
            <a:r>
              <a:rPr lang="cs-CZ" altLang="cs-CZ" dirty="0">
                <a:cs typeface="Arial" charset="0"/>
              </a:rPr>
              <a:t>Nesoulad se skutečností</a:t>
            </a:r>
          </a:p>
        </p:txBody>
      </p:sp>
      <p:sp>
        <p:nvSpPr>
          <p:cNvPr id="3" name="Zástupný symbol pro text 2"/>
          <p:cNvSpPr>
            <a:spLocks noGrp="1"/>
          </p:cNvSpPr>
          <p:nvPr>
            <p:ph type="body" sz="quarter" idx="13"/>
          </p:nvPr>
        </p:nvSpPr>
        <p:spPr/>
        <p:txBody>
          <a:bodyPr/>
          <a:lstStyle/>
          <a:p>
            <a:endParaRPr lang="cs-CZ" dirty="0"/>
          </a:p>
        </p:txBody>
      </p:sp>
      <p:sp>
        <p:nvSpPr>
          <p:cNvPr id="4" name="Nadpis 3"/>
          <p:cNvSpPr>
            <a:spLocks noGrp="1"/>
          </p:cNvSpPr>
          <p:nvPr>
            <p:ph type="title"/>
          </p:nvPr>
        </p:nvSpPr>
        <p:spPr/>
        <p:txBody>
          <a:bodyPr/>
          <a:lstStyle/>
          <a:p>
            <a:r>
              <a:rPr lang="cs-CZ" altLang="cs-CZ" dirty="0"/>
              <a:t>Kontroly předávaných výkresů</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41</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pic>
        <p:nvPicPr>
          <p:cNvPr id="7" name="Obrázek 14" descr="Výřez obrazovky"/>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56188" y="5233988"/>
            <a:ext cx="120015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8" name="Obrázek 7" descr="Výřez obrazovky"/>
          <p:cNvPicPr>
            <a:picLocks noChangeAspect="1"/>
          </p:cNvPicPr>
          <p:nvPr/>
        </p:nvPicPr>
        <p:blipFill>
          <a:blip r:embed="rId4">
            <a:clrChange>
              <a:clrFrom>
                <a:srgbClr val="000000"/>
              </a:clrFrom>
              <a:clrTo>
                <a:srgbClr val="000000">
                  <a:alpha val="0"/>
                </a:srgbClr>
              </a:clrTo>
            </a:clrChange>
          </a:blip>
          <a:stretch>
            <a:fillRect/>
          </a:stretch>
        </p:blipFill>
        <p:spPr>
          <a:xfrm>
            <a:off x="7140575" y="4515643"/>
            <a:ext cx="1054100" cy="1198563"/>
          </a:xfrm>
          <a:prstGeom prst="rect">
            <a:avLst/>
          </a:prstGeom>
          <a:ln w="28575">
            <a:noFill/>
          </a:ln>
          <a:effectLst>
            <a:outerShdw blurRad="190500" algn="tl" rotWithShape="0">
              <a:srgbClr val="000000">
                <a:alpha val="70000"/>
              </a:srgbClr>
            </a:outerShdw>
          </a:effec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06" y="4394924"/>
            <a:ext cx="908262"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599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spcBef>
                <a:spcPct val="0"/>
              </a:spcBef>
              <a:buFontTx/>
              <a:buChar char="-"/>
            </a:pPr>
            <a:r>
              <a:rPr lang="cs-CZ" altLang="cs-CZ" sz="1800" dirty="0"/>
              <a:t>Nedostatečný rozsah zaměření při mapování.</a:t>
            </a:r>
          </a:p>
          <a:p>
            <a:pPr>
              <a:spcBef>
                <a:spcPct val="0"/>
              </a:spcBef>
              <a:buFontTx/>
              <a:buChar char="-"/>
            </a:pPr>
            <a:endParaRPr lang="cs-CZ" altLang="cs-CZ" sz="1800" dirty="0"/>
          </a:p>
          <a:p>
            <a:pPr>
              <a:spcBef>
                <a:spcPct val="0"/>
              </a:spcBef>
              <a:buFontTx/>
              <a:buChar char="-"/>
            </a:pPr>
            <a:r>
              <a:rPr lang="cs-CZ" altLang="cs-CZ" sz="1800" dirty="0"/>
              <a:t>Neaktualizovaná technická zpráva.</a:t>
            </a:r>
          </a:p>
          <a:p>
            <a:pPr>
              <a:spcBef>
                <a:spcPct val="0"/>
              </a:spcBef>
              <a:buFontTx/>
              <a:buChar char="-"/>
            </a:pPr>
            <a:endParaRPr lang="cs-CZ" altLang="cs-CZ" sz="1800" dirty="0"/>
          </a:p>
          <a:p>
            <a:pPr>
              <a:spcBef>
                <a:spcPct val="0"/>
              </a:spcBef>
              <a:buFontTx/>
              <a:buChar char="-"/>
            </a:pPr>
            <a:r>
              <a:rPr lang="cs-CZ" altLang="cs-CZ" sz="1800" dirty="0"/>
              <a:t>Chybějící předměty měření.</a:t>
            </a:r>
          </a:p>
          <a:p>
            <a:pPr>
              <a:spcBef>
                <a:spcPct val="0"/>
              </a:spcBef>
              <a:buFontTx/>
              <a:buChar char="-"/>
            </a:pPr>
            <a:endParaRPr lang="cs-CZ" altLang="cs-CZ" sz="1800" dirty="0"/>
          </a:p>
          <a:p>
            <a:pPr>
              <a:spcBef>
                <a:spcPct val="0"/>
              </a:spcBef>
              <a:buFontTx/>
              <a:buChar char="-"/>
            </a:pPr>
            <a:r>
              <a:rPr lang="cs-CZ" altLang="cs-CZ" sz="1800" dirty="0"/>
              <a:t>Záměny jednotlivých druhů návěstidel.</a:t>
            </a:r>
          </a:p>
          <a:p>
            <a:pPr>
              <a:spcBef>
                <a:spcPct val="0"/>
              </a:spcBef>
              <a:buFontTx/>
              <a:buChar char="-"/>
            </a:pPr>
            <a:endParaRPr lang="cs-CZ" altLang="cs-CZ" sz="1800" dirty="0"/>
          </a:p>
          <a:p>
            <a:pPr>
              <a:spcBef>
                <a:spcPct val="0"/>
              </a:spcBef>
              <a:buFontTx/>
              <a:buChar char="-"/>
            </a:pPr>
            <a:r>
              <a:rPr lang="cs-CZ" altLang="cs-CZ" sz="1800" dirty="0"/>
              <a:t>Nesprávná orientace návěstidel.</a:t>
            </a:r>
          </a:p>
          <a:p>
            <a:pPr>
              <a:spcBef>
                <a:spcPct val="0"/>
              </a:spcBef>
              <a:buFontTx/>
              <a:buChar char="-"/>
            </a:pPr>
            <a:endParaRPr lang="cs-CZ" altLang="cs-CZ" sz="1800" dirty="0"/>
          </a:p>
          <a:p>
            <a:pPr>
              <a:spcBef>
                <a:spcPct val="0"/>
              </a:spcBef>
              <a:buFontTx/>
              <a:buChar char="-"/>
            </a:pPr>
            <a:r>
              <a:rPr lang="cs-CZ" altLang="cs-CZ" sz="1800" dirty="0"/>
              <a:t>Nedodržení hierarchie linií.</a:t>
            </a:r>
          </a:p>
          <a:p>
            <a:pPr>
              <a:spcBef>
                <a:spcPct val="0"/>
              </a:spcBef>
              <a:buFontTx/>
              <a:buChar char="-"/>
            </a:pPr>
            <a:endParaRPr lang="cs-CZ" altLang="cs-CZ" sz="1800" dirty="0"/>
          </a:p>
          <a:p>
            <a:pPr>
              <a:spcBef>
                <a:spcPct val="0"/>
              </a:spcBef>
              <a:buFontTx/>
              <a:buChar char="-"/>
            </a:pPr>
            <a:r>
              <a:rPr lang="cs-CZ" altLang="cs-CZ" sz="1800" dirty="0"/>
              <a:t>Neuzavřené plochy, chybějící </a:t>
            </a:r>
            <a:r>
              <a:rPr lang="cs-CZ" altLang="cs-CZ" sz="1800" dirty="0" err="1"/>
              <a:t>centroidy</a:t>
            </a:r>
            <a:r>
              <a:rPr lang="cs-CZ" altLang="cs-CZ" sz="1800" dirty="0"/>
              <a:t>…</a:t>
            </a:r>
          </a:p>
          <a:p>
            <a:pPr>
              <a:spcBef>
                <a:spcPct val="0"/>
              </a:spcBef>
              <a:buFontTx/>
              <a:buChar char="-"/>
            </a:pPr>
            <a:endParaRPr lang="cs-CZ" altLang="cs-CZ" sz="1800" dirty="0"/>
          </a:p>
          <a:p>
            <a:pPr>
              <a:spcBef>
                <a:spcPct val="0"/>
              </a:spcBef>
              <a:buFontTx/>
              <a:buChar char="-"/>
            </a:pPr>
            <a:r>
              <a:rPr lang="cs-CZ" altLang="cs-CZ" sz="1800" dirty="0"/>
              <a:t>Nesprávné </a:t>
            </a:r>
            <a:r>
              <a:rPr lang="cs-CZ" altLang="cs-CZ" sz="1800" dirty="0" err="1"/>
              <a:t>levelování</a:t>
            </a:r>
            <a:r>
              <a:rPr lang="cs-CZ" altLang="cs-CZ" sz="1800" dirty="0"/>
              <a:t>.</a:t>
            </a:r>
          </a:p>
          <a:p>
            <a:pPr>
              <a:spcBef>
                <a:spcPct val="0"/>
              </a:spcBef>
              <a:buFontTx/>
              <a:buChar char="-"/>
            </a:pPr>
            <a:endParaRPr lang="cs-CZ" altLang="cs-CZ" sz="1600" dirty="0"/>
          </a:p>
        </p:txBody>
      </p:sp>
      <p:sp>
        <p:nvSpPr>
          <p:cNvPr id="3" name="Zástupný symbol pro text 2"/>
          <p:cNvSpPr>
            <a:spLocks noGrp="1"/>
          </p:cNvSpPr>
          <p:nvPr>
            <p:ph type="body" sz="quarter" idx="13"/>
          </p:nvPr>
        </p:nvSpPr>
        <p:spPr/>
        <p:txBody>
          <a:bodyPr/>
          <a:lstStyle/>
          <a:p>
            <a:endParaRPr lang="cs-CZ" dirty="0"/>
          </a:p>
        </p:txBody>
      </p:sp>
      <p:sp>
        <p:nvSpPr>
          <p:cNvPr id="4" name="Nadpis 3"/>
          <p:cNvSpPr>
            <a:spLocks noGrp="1"/>
          </p:cNvSpPr>
          <p:nvPr>
            <p:ph type="title"/>
          </p:nvPr>
        </p:nvSpPr>
        <p:spPr/>
        <p:txBody>
          <a:bodyPr/>
          <a:lstStyle/>
          <a:p>
            <a:r>
              <a:rPr lang="cs-CZ" altLang="cs-CZ" dirty="0"/>
              <a:t>Některé časté chyby v předávané dokumentaci</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42</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spTree>
    <p:extLst>
      <p:ext uri="{BB962C8B-B14F-4D97-AF65-F5344CB8AC3E}">
        <p14:creationId xmlns:p14="http://schemas.microsoft.com/office/powerpoint/2010/main" val="3975970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spcBef>
                <a:spcPct val="0"/>
              </a:spcBef>
              <a:buFontTx/>
              <a:buChar char="-"/>
            </a:pPr>
            <a:r>
              <a:rPr lang="cs-CZ" altLang="cs-CZ" sz="1800" dirty="0"/>
              <a:t>Kabelové a potrubní objekty kreslené soklem…</a:t>
            </a:r>
          </a:p>
          <a:p>
            <a:pPr>
              <a:spcBef>
                <a:spcPct val="0"/>
              </a:spcBef>
              <a:buFontTx/>
              <a:buChar char="-"/>
            </a:pPr>
            <a:endParaRPr lang="cs-CZ" altLang="cs-CZ" sz="1800" dirty="0"/>
          </a:p>
          <a:p>
            <a:pPr>
              <a:spcBef>
                <a:spcPct val="0"/>
              </a:spcBef>
              <a:buFontTx/>
              <a:buChar char="-"/>
            </a:pPr>
            <a:r>
              <a:rPr lang="cs-CZ" altLang="cs-CZ" sz="1800" dirty="0"/>
              <a:t>Sokly kreslené betonovou </a:t>
            </a:r>
            <a:r>
              <a:rPr lang="cs-CZ" altLang="cs-CZ" sz="1800" dirty="0" err="1"/>
              <a:t>pochůznou</a:t>
            </a:r>
            <a:r>
              <a:rPr lang="cs-CZ" altLang="cs-CZ" sz="1800" dirty="0"/>
              <a:t> plochou…</a:t>
            </a:r>
          </a:p>
          <a:p>
            <a:pPr marL="0" indent="0">
              <a:spcBef>
                <a:spcPct val="0"/>
              </a:spcBef>
              <a:buNone/>
            </a:pPr>
            <a:endParaRPr lang="cs-CZ" altLang="cs-CZ" sz="1800" dirty="0"/>
          </a:p>
          <a:p>
            <a:pPr>
              <a:spcBef>
                <a:spcPct val="0"/>
              </a:spcBef>
              <a:buFontTx/>
              <a:buChar char="-"/>
            </a:pPr>
            <a:r>
              <a:rPr lang="cs-CZ" altLang="cs-CZ" sz="1800" dirty="0"/>
              <a:t>Rampy nebo svahové dlažby kreslené opěrnou zdí…</a:t>
            </a:r>
          </a:p>
          <a:p>
            <a:pPr marL="0" indent="0">
              <a:spcBef>
                <a:spcPct val="0"/>
              </a:spcBef>
              <a:buNone/>
            </a:pPr>
            <a:endParaRPr lang="cs-CZ" altLang="cs-CZ" sz="1800" dirty="0"/>
          </a:p>
          <a:p>
            <a:pPr>
              <a:spcBef>
                <a:spcPct val="0"/>
              </a:spcBef>
              <a:buFontTx/>
              <a:buChar char="-"/>
            </a:pPr>
            <a:r>
              <a:rPr lang="cs-CZ" altLang="cs-CZ" sz="1800" dirty="0"/>
              <a:t>Nedoměřené odbočné větve výhybky nebo chybějící propojení mezi kolejemi u kresby převzaté z měření pro PPK.</a:t>
            </a:r>
          </a:p>
          <a:p>
            <a:pPr>
              <a:spcBef>
                <a:spcPct val="0"/>
              </a:spcBef>
              <a:buFontTx/>
              <a:buChar char="-"/>
            </a:pPr>
            <a:endParaRPr lang="cs-CZ" altLang="cs-CZ" sz="1800" dirty="0"/>
          </a:p>
          <a:p>
            <a:pPr>
              <a:spcBef>
                <a:spcPct val="0"/>
              </a:spcBef>
              <a:buFontTx/>
              <a:buChar char="-"/>
            </a:pPr>
            <a:r>
              <a:rPr lang="cs-CZ" altLang="cs-CZ" sz="1800" dirty="0"/>
              <a:t>Nejednotnost zpracování.</a:t>
            </a:r>
          </a:p>
          <a:p>
            <a:pPr>
              <a:spcBef>
                <a:spcPct val="0"/>
              </a:spcBef>
              <a:buFontTx/>
              <a:buChar char="-"/>
            </a:pPr>
            <a:endParaRPr lang="cs-CZ" altLang="cs-CZ" sz="1800" dirty="0">
              <a:solidFill>
                <a:srgbClr val="FF0000"/>
              </a:solidFill>
              <a:cs typeface="Arial" charset="0"/>
            </a:endParaRPr>
          </a:p>
          <a:p>
            <a:pPr>
              <a:spcBef>
                <a:spcPct val="0"/>
              </a:spcBef>
              <a:buFontTx/>
              <a:buChar char="-"/>
            </a:pPr>
            <a:r>
              <a:rPr lang="cs-CZ" altLang="cs-CZ" sz="1800" dirty="0"/>
              <a:t>Překlepy. </a:t>
            </a:r>
          </a:p>
          <a:p>
            <a:pPr>
              <a:spcBef>
                <a:spcPct val="0"/>
              </a:spcBef>
              <a:buFontTx/>
              <a:buChar char="-"/>
            </a:pPr>
            <a:endParaRPr lang="cs-CZ" altLang="cs-CZ" sz="1800" dirty="0"/>
          </a:p>
          <a:p>
            <a:pPr>
              <a:spcBef>
                <a:spcPct val="0"/>
              </a:spcBef>
              <a:buFontTx/>
              <a:buChar char="-"/>
            </a:pPr>
            <a:r>
              <a:rPr lang="cs-CZ" altLang="cs-CZ" sz="1800" dirty="0"/>
              <a:t>Tisk s nastavením barev z datového modelu… </a:t>
            </a:r>
            <a:r>
              <a:rPr lang="cs-CZ" altLang="cs-CZ" sz="1400" dirty="0"/>
              <a:t>(MP010, kap.B.1.6.3.6)</a:t>
            </a:r>
          </a:p>
          <a:p>
            <a:pPr>
              <a:spcBef>
                <a:spcPct val="0"/>
              </a:spcBef>
              <a:buFontTx/>
              <a:buChar char="-"/>
            </a:pPr>
            <a:endParaRPr lang="cs-CZ" altLang="cs-CZ" sz="1800" dirty="0"/>
          </a:p>
          <a:p>
            <a:pPr>
              <a:spcBef>
                <a:spcPct val="0"/>
              </a:spcBef>
              <a:buFontTx/>
              <a:buChar char="-"/>
            </a:pPr>
            <a:r>
              <a:rPr lang="cs-CZ" altLang="cs-CZ" sz="1800" dirty="0"/>
              <a:t>Diakritika v názvech </a:t>
            </a:r>
            <a:r>
              <a:rPr lang="cs-CZ" altLang="cs-CZ" sz="1800"/>
              <a:t>souborů </a:t>
            </a:r>
            <a:r>
              <a:rPr lang="cs-CZ" altLang="cs-CZ" sz="1400"/>
              <a:t>(MP010</a:t>
            </a:r>
            <a:r>
              <a:rPr lang="cs-CZ" altLang="cs-CZ" sz="1400" dirty="0"/>
              <a:t>, kap.B.1.7)</a:t>
            </a:r>
          </a:p>
        </p:txBody>
      </p:sp>
      <p:sp>
        <p:nvSpPr>
          <p:cNvPr id="3" name="Zástupný symbol pro text 2"/>
          <p:cNvSpPr>
            <a:spLocks noGrp="1"/>
          </p:cNvSpPr>
          <p:nvPr>
            <p:ph type="body" sz="quarter" idx="13"/>
          </p:nvPr>
        </p:nvSpPr>
        <p:spPr/>
        <p:txBody>
          <a:bodyPr/>
          <a:lstStyle/>
          <a:p>
            <a:endParaRPr lang="cs-CZ" dirty="0"/>
          </a:p>
        </p:txBody>
      </p:sp>
      <p:sp>
        <p:nvSpPr>
          <p:cNvPr id="4" name="Nadpis 3"/>
          <p:cNvSpPr>
            <a:spLocks noGrp="1"/>
          </p:cNvSpPr>
          <p:nvPr>
            <p:ph type="title"/>
          </p:nvPr>
        </p:nvSpPr>
        <p:spPr/>
        <p:txBody>
          <a:bodyPr/>
          <a:lstStyle/>
          <a:p>
            <a:r>
              <a:rPr lang="cs-CZ" altLang="cs-CZ" dirty="0"/>
              <a:t>Některé časté chyby v předávané dokumentaci</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43</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spTree>
    <p:extLst>
      <p:ext uri="{BB962C8B-B14F-4D97-AF65-F5344CB8AC3E}">
        <p14:creationId xmlns:p14="http://schemas.microsoft.com/office/powerpoint/2010/main" val="2677020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3"/>
          </p:nvPr>
        </p:nvSpPr>
        <p:spPr/>
        <p:txBody>
          <a:bodyPr/>
          <a:lstStyle/>
          <a:p>
            <a:endParaRPr lang="cs-CZ" dirty="0"/>
          </a:p>
        </p:txBody>
      </p:sp>
      <p:sp>
        <p:nvSpPr>
          <p:cNvPr id="4" name="Nadpis 3"/>
          <p:cNvSpPr>
            <a:spLocks noGrp="1"/>
          </p:cNvSpPr>
          <p:nvPr>
            <p:ph type="title"/>
          </p:nvPr>
        </p:nvSpPr>
        <p:spPr/>
        <p:txBody>
          <a:bodyPr/>
          <a:lstStyle/>
          <a:p>
            <a:r>
              <a:rPr lang="cs-CZ" altLang="cs-CZ" dirty="0"/>
              <a:t>Výkres DGN – ukázka některých problémových míst</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44</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sp>
        <p:nvSpPr>
          <p:cNvPr id="10" name="Zástupný symbol pro obsah 1"/>
          <p:cNvSpPr txBox="1">
            <a:spLocks/>
          </p:cNvSpPr>
          <p:nvPr/>
        </p:nvSpPr>
        <p:spPr>
          <a:xfrm>
            <a:off x="496888" y="1509713"/>
            <a:ext cx="8156575" cy="4061559"/>
          </a:xfrm>
          <a:prstGeom prst="rect">
            <a:avLst/>
          </a:prstGeom>
        </p:spPr>
        <p:txBody>
          <a:bodyPr vert="horz" lIns="0" tIns="0" rIns="0" bIns="0" rtlCol="0">
            <a:noAutofit/>
          </a:bodyPr>
          <a:lstStyle>
            <a:lvl1pPr marL="342900" indent="-342900" algn="l" defTabSz="914400" rtl="0" eaLnBrk="1" latinLnBrk="0" hangingPunct="1">
              <a:spcBef>
                <a:spcPts val="240"/>
              </a:spcBef>
              <a:buClr>
                <a:schemeClr val="tx2"/>
              </a:buClr>
              <a:buFont typeface="Verdana" pitchFamily="34" charset="0"/>
              <a:buChar char="—"/>
              <a:defRPr sz="2000" kern="1200">
                <a:solidFill>
                  <a:schemeClr val="tx1"/>
                </a:solidFill>
                <a:latin typeface="+mn-lt"/>
                <a:ea typeface="+mn-ea"/>
                <a:cs typeface="+mn-cs"/>
              </a:defRPr>
            </a:lvl1pPr>
            <a:lvl2pPr marL="612000" indent="-252000" algn="l" defTabSz="914400" rtl="0" eaLnBrk="1" latinLnBrk="0" hangingPunct="1">
              <a:spcBef>
                <a:spcPts val="240"/>
              </a:spcBef>
              <a:buClrTx/>
              <a:buFont typeface="Verdana" pitchFamily="34" charset="0"/>
              <a:buChar char="—"/>
              <a:defRPr sz="1500" b="1" kern="1200">
                <a:solidFill>
                  <a:schemeClr val="tx1"/>
                </a:solidFill>
                <a:latin typeface="+mn-lt"/>
                <a:ea typeface="+mn-ea"/>
                <a:cs typeface="+mn-cs"/>
              </a:defRPr>
            </a:lvl2pPr>
            <a:lvl3pPr marL="864000" indent="-252000" algn="l" defTabSz="914400" rtl="0" eaLnBrk="1" latinLnBrk="0" hangingPunct="1">
              <a:spcBef>
                <a:spcPct val="20000"/>
              </a:spcBef>
              <a:buFont typeface="Verdana" pitchFamily="34" charset="0"/>
              <a:buChar char="—"/>
              <a:defRPr sz="1500" b="0" kern="1200">
                <a:solidFill>
                  <a:schemeClr val="tx1"/>
                </a:solidFill>
                <a:latin typeface="+mn-lt"/>
                <a:ea typeface="+mn-ea"/>
                <a:cs typeface="+mn-cs"/>
              </a:defRPr>
            </a:lvl3pPr>
            <a:lvl4pPr marL="1116000" indent="-216000" algn="l" defTabSz="914400" rtl="0" eaLnBrk="1" latinLnBrk="0" hangingPunct="1">
              <a:spcBef>
                <a:spcPct val="20000"/>
              </a:spcBef>
              <a:buFont typeface="Verdana" pitchFamily="34" charset="0"/>
              <a:buChar char="—"/>
              <a:defRPr sz="1100" b="1" kern="1200">
                <a:solidFill>
                  <a:schemeClr val="tx1"/>
                </a:solidFill>
                <a:latin typeface="+mn-lt"/>
                <a:ea typeface="+mn-ea"/>
                <a:cs typeface="+mn-cs"/>
              </a:defRPr>
            </a:lvl4pPr>
            <a:lvl5pPr marL="1332000" indent="-216000" algn="l" defTabSz="914400" rtl="0" eaLnBrk="1" latinLnBrk="0" hangingPunct="1">
              <a:spcBef>
                <a:spcPct val="20000"/>
              </a:spcBef>
              <a:buFont typeface="Verdana" pitchFamily="34" charset="0"/>
              <a:buChar char="—"/>
              <a:defRPr sz="1100" b="0" kern="1200">
                <a:solidFill>
                  <a:schemeClr val="tx1"/>
                </a:solidFill>
                <a:latin typeface="+mn-lt"/>
                <a:ea typeface="+mn-ea"/>
                <a:cs typeface="+mn-cs"/>
              </a:defRPr>
            </a:lvl5pPr>
            <a:lvl6pPr marL="1548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6pPr>
            <a:lvl7pPr marL="1764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7pPr>
            <a:lvl8pPr marL="1980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8pPr>
            <a:lvl9pPr marL="2196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9pPr>
          </a:lstStyle>
          <a:p>
            <a:r>
              <a:rPr lang="cs-CZ" altLang="cs-CZ" dirty="0"/>
              <a:t>Křížení plošných objektů bez bodů: </a:t>
            </a:r>
          </a:p>
          <a:p>
            <a:endParaRPr lang="cs-CZ" altLang="cs-CZ" dirty="0"/>
          </a:p>
          <a:p>
            <a:endParaRPr lang="cs-CZ" altLang="cs-CZ" dirty="0"/>
          </a:p>
          <a:p>
            <a:endParaRPr lang="cs-CZ" altLang="cs-CZ" dirty="0"/>
          </a:p>
          <a:p>
            <a:endParaRPr lang="cs-CZ" altLang="cs-CZ" dirty="0"/>
          </a:p>
          <a:p>
            <a:endParaRPr lang="cs-CZ" altLang="cs-CZ" dirty="0"/>
          </a:p>
          <a:p>
            <a:endParaRPr lang="cs-CZ" altLang="cs-CZ" dirty="0"/>
          </a:p>
          <a:p>
            <a:endParaRPr lang="cs-CZ" altLang="cs-CZ" dirty="0"/>
          </a:p>
          <a:p>
            <a:r>
              <a:rPr lang="cs-CZ" altLang="cs-CZ" dirty="0">
                <a:cs typeface="Arial" charset="0"/>
              </a:rPr>
              <a:t>Nedostatečný rozsah zaměření v jiném </a:t>
            </a:r>
            <a:r>
              <a:rPr lang="cs-CZ" altLang="cs-CZ" dirty="0" err="1">
                <a:cs typeface="Arial" charset="0"/>
              </a:rPr>
              <a:t>levelu</a:t>
            </a:r>
            <a:r>
              <a:rPr lang="cs-CZ" altLang="cs-CZ" dirty="0">
                <a:cs typeface="Arial" charset="0"/>
              </a:rPr>
              <a:t>:</a:t>
            </a:r>
          </a:p>
          <a:p>
            <a:endParaRPr lang="cs-CZ" altLang="cs-CZ" dirty="0">
              <a:cs typeface="Arial" charset="0"/>
            </a:endParaRPr>
          </a:p>
          <a:p>
            <a:endParaRPr lang="cs-CZ" altLang="cs-CZ" dirty="0">
              <a:cs typeface="Arial" charset="0"/>
            </a:endParaRPr>
          </a:p>
          <a:p>
            <a:endParaRPr lang="cs-CZ" altLang="cs-CZ" dirty="0">
              <a:cs typeface="Arial" charset="0"/>
            </a:endParaRPr>
          </a:p>
          <a:p>
            <a:endParaRPr lang="cs-CZ" altLang="cs-CZ" dirty="0">
              <a:cs typeface="Arial" charset="0"/>
            </a:endParaRPr>
          </a:p>
          <a:p>
            <a:pPr marL="0" indent="0">
              <a:buNone/>
            </a:pPr>
            <a:endParaRPr lang="cs-CZ" altLang="cs-CZ" dirty="0">
              <a:cs typeface="Arial" charset="0"/>
            </a:endParaRPr>
          </a:p>
          <a:p>
            <a:endParaRPr lang="cs-CZ" altLang="cs-CZ" dirty="0">
              <a:cs typeface="Arial" charset="0"/>
            </a:endParaRPr>
          </a:p>
        </p:txBody>
      </p:sp>
      <p:pic>
        <p:nvPicPr>
          <p:cNvPr id="7" name="Obrázek 6"/>
          <p:cNvPicPr>
            <a:picLocks noChangeAspect="1"/>
          </p:cNvPicPr>
          <p:nvPr/>
        </p:nvPicPr>
        <p:blipFill>
          <a:blip r:embed="rId3"/>
          <a:stretch>
            <a:fillRect/>
          </a:stretch>
        </p:blipFill>
        <p:spPr>
          <a:xfrm>
            <a:off x="1063464" y="1853005"/>
            <a:ext cx="2553314" cy="2160000"/>
          </a:xfrm>
          <a:prstGeom prst="rect">
            <a:avLst/>
          </a:prstGeom>
        </p:spPr>
      </p:pic>
      <p:pic>
        <p:nvPicPr>
          <p:cNvPr id="8" name="Obrázek 7"/>
          <p:cNvPicPr>
            <a:picLocks noChangeAspect="1"/>
          </p:cNvPicPr>
          <p:nvPr/>
        </p:nvPicPr>
        <p:blipFill>
          <a:blip r:embed="rId4"/>
          <a:stretch>
            <a:fillRect/>
          </a:stretch>
        </p:blipFill>
        <p:spPr>
          <a:xfrm>
            <a:off x="3788884" y="1853005"/>
            <a:ext cx="4476317" cy="2160000"/>
          </a:xfrm>
          <a:prstGeom prst="rect">
            <a:avLst/>
          </a:prstGeom>
        </p:spPr>
      </p:pic>
      <p:pic>
        <p:nvPicPr>
          <p:cNvPr id="9" name="Obrázek 8"/>
          <p:cNvPicPr>
            <a:picLocks noChangeAspect="1"/>
          </p:cNvPicPr>
          <p:nvPr/>
        </p:nvPicPr>
        <p:blipFill>
          <a:blip r:embed="rId5"/>
          <a:stretch>
            <a:fillRect/>
          </a:stretch>
        </p:blipFill>
        <p:spPr>
          <a:xfrm>
            <a:off x="1265811" y="4536419"/>
            <a:ext cx="6906589" cy="1790950"/>
          </a:xfrm>
          <a:prstGeom prst="rect">
            <a:avLst/>
          </a:prstGeom>
        </p:spPr>
      </p:pic>
    </p:spTree>
    <p:extLst>
      <p:ext uri="{BB962C8B-B14F-4D97-AF65-F5344CB8AC3E}">
        <p14:creationId xmlns:p14="http://schemas.microsoft.com/office/powerpoint/2010/main" val="504961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0" indent="0">
              <a:buNone/>
            </a:pPr>
            <a:r>
              <a:rPr lang="cs-CZ" dirty="0"/>
              <a:t>Zpracování výkresu</a:t>
            </a:r>
          </a:p>
          <a:p>
            <a:pPr marL="0" indent="0">
              <a:buNone/>
            </a:pPr>
            <a:endParaRPr lang="cs-CZ" dirty="0"/>
          </a:p>
          <a:p>
            <a:pPr marL="252000" lvl="1" indent="0">
              <a:buNone/>
            </a:pPr>
            <a:r>
              <a:rPr lang="cs-CZ" dirty="0"/>
              <a:t>Hana Hrabcová</a:t>
            </a:r>
          </a:p>
          <a:p>
            <a:pPr marL="504000" lvl="2" indent="0">
              <a:buNone/>
            </a:pPr>
            <a:r>
              <a:rPr lang="cs-CZ" dirty="0"/>
              <a:t>SŽG</a:t>
            </a:r>
          </a:p>
          <a:p>
            <a:pPr marL="504000" lvl="2" indent="0">
              <a:buNone/>
            </a:pPr>
            <a:endParaRPr lang="cs-CZ" dirty="0"/>
          </a:p>
          <a:p>
            <a:pPr marL="504000" lvl="2" indent="0">
              <a:buNone/>
            </a:pPr>
            <a:r>
              <a:rPr lang="cs-CZ" dirty="0"/>
              <a:t>hrabcova@spravazeleznic.cz</a:t>
            </a:r>
          </a:p>
        </p:txBody>
      </p:sp>
      <p:sp>
        <p:nvSpPr>
          <p:cNvPr id="3" name="Text Placeholder 2"/>
          <p:cNvSpPr>
            <a:spLocks noGrp="1"/>
          </p:cNvSpPr>
          <p:nvPr>
            <p:ph type="body" sz="quarter" idx="13"/>
          </p:nvPr>
        </p:nvSpPr>
        <p:spPr/>
        <p:txBody>
          <a:bodyPr/>
          <a:lstStyle/>
          <a:p>
            <a:pPr marL="0" indent="0">
              <a:buNone/>
            </a:pPr>
            <a:r>
              <a:rPr lang="cs-CZ" dirty="0"/>
              <a:t>spravazeleznic.cz</a:t>
            </a:r>
          </a:p>
        </p:txBody>
      </p:sp>
      <p:sp>
        <p:nvSpPr>
          <p:cNvPr id="4" name="Title 3"/>
          <p:cNvSpPr>
            <a:spLocks noGrp="1"/>
          </p:cNvSpPr>
          <p:nvPr>
            <p:ph type="title"/>
          </p:nvPr>
        </p:nvSpPr>
        <p:spPr/>
        <p:txBody>
          <a:bodyPr/>
          <a:lstStyle/>
          <a:p>
            <a:r>
              <a:rPr lang="cs-CZ" dirty="0"/>
              <a:t>Děkuji za pozornost</a:t>
            </a:r>
          </a:p>
        </p:txBody>
      </p:sp>
      <p:sp>
        <p:nvSpPr>
          <p:cNvPr id="5" name="Text Placeholder 4"/>
          <p:cNvSpPr>
            <a:spLocks noGrp="1"/>
          </p:cNvSpPr>
          <p:nvPr>
            <p:ph type="body" sz="quarter" idx="15"/>
          </p:nvPr>
        </p:nvSpPr>
        <p:spPr/>
        <p:txBody>
          <a:bodyPr/>
          <a:lstStyle/>
          <a:p>
            <a:pPr marL="0" indent="0">
              <a:buNone/>
            </a:pPr>
            <a:r>
              <a:rPr lang="cs-CZ" dirty="0"/>
              <a:t>© Správa železnic, státní organizace </a:t>
            </a:r>
          </a:p>
          <a:p>
            <a:pPr marL="0" indent="0">
              <a:buNone/>
            </a:pPr>
            <a:r>
              <a:rPr lang="cs-CZ" dirty="0"/>
              <a:t>Dlážděná 1003/7, 110 00 Praha 1 </a:t>
            </a:r>
          </a:p>
        </p:txBody>
      </p:sp>
    </p:spTree>
    <p:extLst>
      <p:ext uri="{BB962C8B-B14F-4D97-AF65-F5344CB8AC3E}">
        <p14:creationId xmlns:p14="http://schemas.microsoft.com/office/powerpoint/2010/main" val="3404557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spcBef>
                <a:spcPct val="0"/>
              </a:spcBef>
              <a:defRPr/>
            </a:pPr>
            <a:r>
              <a:rPr lang="cs-CZ" sz="1600" dirty="0"/>
              <a:t>Schématický zákres výhybky není od DM2022 (MP005, zm.č.6) požadován.</a:t>
            </a:r>
          </a:p>
          <a:p>
            <a:pPr>
              <a:spcBef>
                <a:spcPct val="0"/>
              </a:spcBef>
              <a:defRPr/>
            </a:pPr>
            <a:endParaRPr lang="cs-CZ" sz="1600" dirty="0"/>
          </a:p>
          <a:p>
            <a:pPr>
              <a:spcBef>
                <a:spcPct val="0"/>
              </a:spcBef>
              <a:defRPr/>
            </a:pPr>
            <a:r>
              <a:rPr lang="cs-CZ" sz="1600" dirty="0"/>
              <a:t>Podrobnosti – viz pomocný soubor výhybek ve </a:t>
            </a:r>
            <a:r>
              <a:rPr lang="cs-CZ" sz="1600" dirty="0" err="1"/>
              <a:t>fotokatalogu</a:t>
            </a:r>
            <a:r>
              <a:rPr lang="cs-CZ" sz="1600" dirty="0"/>
              <a:t>, předpis S3, řídící číselníkový soubor výhybek.</a:t>
            </a:r>
          </a:p>
          <a:p>
            <a:pPr>
              <a:spcBef>
                <a:spcPct val="0"/>
              </a:spcBef>
              <a:defRPr/>
            </a:pPr>
            <a:endParaRPr lang="cs-CZ" sz="1600" dirty="0"/>
          </a:p>
          <a:p>
            <a:pPr>
              <a:spcBef>
                <a:spcPct val="0"/>
              </a:spcBef>
              <a:defRPr/>
            </a:pPr>
            <a:r>
              <a:rPr lang="cs-CZ" sz="1600" dirty="0"/>
              <a:t>Bod odbočení – je teoretické místo odbočení vedlejší větve výhybky, kterým je průsečík tečen vedených k osám obou větví výhybky z jejich koncových bodů.</a:t>
            </a:r>
          </a:p>
          <a:p>
            <a:pPr>
              <a:spcBef>
                <a:spcPct val="0"/>
              </a:spcBef>
              <a:defRPr/>
            </a:pPr>
            <a:endParaRPr lang="cs-CZ" dirty="0"/>
          </a:p>
          <a:p>
            <a:pPr>
              <a:spcBef>
                <a:spcPct val="0"/>
              </a:spcBef>
              <a:defRPr/>
            </a:pPr>
            <a:endParaRPr lang="cs-CZ" dirty="0"/>
          </a:p>
          <a:p>
            <a:pPr>
              <a:spcBef>
                <a:spcPct val="0"/>
              </a:spcBef>
              <a:defRPr/>
            </a:pPr>
            <a:endParaRPr lang="cs-CZ" dirty="0"/>
          </a:p>
          <a:p>
            <a:pPr>
              <a:spcBef>
                <a:spcPct val="0"/>
              </a:spcBef>
              <a:defRPr/>
            </a:pPr>
            <a:endParaRPr lang="cs-CZ" altLang="cs-CZ" dirty="0">
              <a:cs typeface="Arial" charset="0"/>
            </a:endParaRPr>
          </a:p>
          <a:p>
            <a:pPr>
              <a:spcBef>
                <a:spcPct val="0"/>
              </a:spcBef>
              <a:defRPr/>
            </a:pPr>
            <a:endParaRPr lang="cs-CZ" altLang="cs-CZ" dirty="0">
              <a:cs typeface="Arial" charset="0"/>
            </a:endParaRPr>
          </a:p>
          <a:p>
            <a:pPr>
              <a:spcBef>
                <a:spcPct val="0"/>
              </a:spcBef>
              <a:defRPr/>
            </a:pPr>
            <a:endParaRPr lang="cs-CZ" altLang="cs-CZ" dirty="0">
              <a:cs typeface="Arial" charset="0"/>
            </a:endParaRPr>
          </a:p>
          <a:p>
            <a:pPr>
              <a:spcBef>
                <a:spcPct val="0"/>
              </a:spcBef>
              <a:defRPr/>
            </a:pPr>
            <a:endParaRPr lang="cs-CZ" altLang="cs-CZ" dirty="0">
              <a:cs typeface="Arial" charset="0"/>
            </a:endParaRPr>
          </a:p>
          <a:p>
            <a:pPr>
              <a:spcBef>
                <a:spcPct val="0"/>
              </a:spcBef>
              <a:defRPr/>
            </a:pPr>
            <a:endParaRPr lang="cs-CZ" altLang="cs-CZ" dirty="0">
              <a:cs typeface="Arial" charset="0"/>
            </a:endParaRPr>
          </a:p>
        </p:txBody>
      </p:sp>
      <p:sp>
        <p:nvSpPr>
          <p:cNvPr id="3" name="Zástupný symbol pro text 2"/>
          <p:cNvSpPr>
            <a:spLocks noGrp="1"/>
          </p:cNvSpPr>
          <p:nvPr>
            <p:ph type="body" sz="quarter" idx="13"/>
          </p:nvPr>
        </p:nvSpPr>
        <p:spPr/>
        <p:txBody>
          <a:bodyPr/>
          <a:lstStyle/>
          <a:p>
            <a:endParaRPr lang="cs-CZ" dirty="0"/>
          </a:p>
        </p:txBody>
      </p:sp>
      <p:sp>
        <p:nvSpPr>
          <p:cNvPr id="4" name="Nadpis 3"/>
          <p:cNvSpPr>
            <a:spLocks noGrp="1"/>
          </p:cNvSpPr>
          <p:nvPr>
            <p:ph type="title"/>
          </p:nvPr>
        </p:nvSpPr>
        <p:spPr/>
        <p:txBody>
          <a:bodyPr/>
          <a:lstStyle/>
          <a:p>
            <a:r>
              <a:rPr lang="cs-CZ" altLang="cs-CZ" dirty="0"/>
              <a:t>Schéma výhybky a bod odbočení výhybky (informace)</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5</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pic>
        <p:nvPicPr>
          <p:cNvPr id="14" name="Obrázek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340" y="3566589"/>
            <a:ext cx="3390900" cy="847725"/>
          </a:xfrm>
          <a:prstGeom prst="rect">
            <a:avLst/>
          </a:prstGeom>
        </p:spPr>
      </p:pic>
      <p:pic>
        <p:nvPicPr>
          <p:cNvPr id="15" name="Obráze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3062" y="3566589"/>
            <a:ext cx="3324225" cy="752475"/>
          </a:xfrm>
          <a:prstGeom prst="rect">
            <a:avLst/>
          </a:prstGeom>
        </p:spPr>
      </p:pic>
      <p:pic>
        <p:nvPicPr>
          <p:cNvPr id="16" name="Obráze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790" y="4540330"/>
            <a:ext cx="3600000" cy="620950"/>
          </a:xfrm>
          <a:prstGeom prst="rect">
            <a:avLst/>
          </a:prstGeom>
        </p:spPr>
      </p:pic>
      <p:pic>
        <p:nvPicPr>
          <p:cNvPr id="17" name="Obrázek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8316" y="5351234"/>
            <a:ext cx="4248000" cy="996737"/>
          </a:xfrm>
          <a:prstGeom prst="rect">
            <a:avLst/>
          </a:prstGeom>
        </p:spPr>
      </p:pic>
      <p:pic>
        <p:nvPicPr>
          <p:cNvPr id="19" name="Obrázek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5175" y="4507181"/>
            <a:ext cx="3600000" cy="660153"/>
          </a:xfrm>
          <a:prstGeom prst="rect">
            <a:avLst/>
          </a:prstGeom>
        </p:spPr>
      </p:pic>
    </p:spTree>
    <p:extLst>
      <p:ext uri="{BB962C8B-B14F-4D97-AF65-F5344CB8AC3E}">
        <p14:creationId xmlns:p14="http://schemas.microsoft.com/office/powerpoint/2010/main" val="4039441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altLang="cs-CZ" dirty="0">
                <a:cs typeface="Arial" charset="0"/>
              </a:rPr>
              <a:t>Od zaměřeného </a:t>
            </a:r>
            <a:r>
              <a:rPr lang="cs-CZ" altLang="cs-CZ" b="1" dirty="0">
                <a:cs typeface="Arial" charset="0"/>
              </a:rPr>
              <a:t>začátku jazyka</a:t>
            </a:r>
            <a:r>
              <a:rPr lang="cs-CZ" altLang="cs-CZ" dirty="0">
                <a:cs typeface="Arial" charset="0"/>
              </a:rPr>
              <a:t> výhybky.</a:t>
            </a:r>
          </a:p>
          <a:p>
            <a:pPr marL="0" indent="0">
              <a:buNone/>
            </a:pPr>
            <a:endParaRPr lang="cs-CZ" altLang="cs-CZ" sz="1000" dirty="0">
              <a:cs typeface="Arial" charset="0"/>
            </a:endParaRPr>
          </a:p>
          <a:p>
            <a:r>
              <a:rPr lang="cs-CZ" altLang="cs-CZ" dirty="0"/>
              <a:t>Pasport výhybek:</a:t>
            </a:r>
          </a:p>
          <a:p>
            <a:endParaRPr lang="cs-CZ" altLang="cs-CZ" sz="1600" dirty="0"/>
          </a:p>
          <a:p>
            <a:endParaRPr lang="cs-CZ" altLang="cs-CZ" sz="1600" dirty="0"/>
          </a:p>
          <a:p>
            <a:endParaRPr lang="cs-CZ" altLang="cs-CZ" sz="1600" dirty="0"/>
          </a:p>
          <a:p>
            <a:pPr marL="0" indent="0">
              <a:buNone/>
            </a:pPr>
            <a:endParaRPr lang="cs-CZ" altLang="cs-CZ" sz="1600" dirty="0"/>
          </a:p>
          <a:p>
            <a:pPr marL="0" indent="0">
              <a:buNone/>
            </a:pPr>
            <a:endParaRPr lang="cs-CZ" altLang="cs-CZ" dirty="0"/>
          </a:p>
          <a:p>
            <a:pPr marL="0" indent="0">
              <a:buNone/>
            </a:pPr>
            <a:endParaRPr lang="cs-CZ" altLang="cs-CZ" sz="1000" dirty="0"/>
          </a:p>
          <a:p>
            <a:pPr marL="0" indent="0">
              <a:buNone/>
            </a:pPr>
            <a:r>
              <a:rPr lang="cs-CZ" altLang="cs-CZ" sz="1400" i="1" dirty="0"/>
              <a:t>Způsob čtení označení podle S3 a vzhled schémat je uveden také v pomocném souboru Schémata výhybek ve </a:t>
            </a:r>
            <a:r>
              <a:rPr lang="cs-CZ" altLang="cs-CZ" sz="1400" i="1" dirty="0" err="1"/>
              <a:t>fotokatalogu</a:t>
            </a:r>
            <a:r>
              <a:rPr lang="cs-CZ" altLang="cs-CZ" sz="1400" i="1" dirty="0"/>
              <a:t>.</a:t>
            </a:r>
          </a:p>
          <a:p>
            <a:pPr marL="0" indent="0">
              <a:buNone/>
            </a:pPr>
            <a:endParaRPr lang="cs-CZ" altLang="cs-CZ" sz="1400" i="1" dirty="0"/>
          </a:p>
          <a:p>
            <a:r>
              <a:rPr lang="cs-CZ" altLang="cs-CZ" dirty="0"/>
              <a:t>ŘČSV:</a:t>
            </a:r>
            <a:endParaRPr lang="cs-CZ" altLang="cs-CZ" dirty="0">
              <a:cs typeface="Arial" charset="0"/>
            </a:endParaRPr>
          </a:p>
          <a:p>
            <a:endParaRPr lang="cs-CZ" altLang="cs-CZ" dirty="0">
              <a:cs typeface="Arial" charset="0"/>
            </a:endParaRPr>
          </a:p>
          <a:p>
            <a:endParaRPr lang="cs-CZ" sz="1600" dirty="0"/>
          </a:p>
        </p:txBody>
      </p:sp>
      <p:sp>
        <p:nvSpPr>
          <p:cNvPr id="3" name="Zástupný symbol pro text 2"/>
          <p:cNvSpPr>
            <a:spLocks noGrp="1"/>
          </p:cNvSpPr>
          <p:nvPr>
            <p:ph type="body" sz="quarter" idx="13"/>
          </p:nvPr>
        </p:nvSpPr>
        <p:spPr/>
        <p:txBody>
          <a:bodyPr/>
          <a:lstStyle/>
          <a:p>
            <a:endParaRPr lang="cs-CZ" dirty="0"/>
          </a:p>
        </p:txBody>
      </p:sp>
      <p:sp>
        <p:nvSpPr>
          <p:cNvPr id="4" name="Nadpis 3"/>
          <p:cNvSpPr>
            <a:spLocks noGrp="1"/>
          </p:cNvSpPr>
          <p:nvPr>
            <p:ph type="title"/>
          </p:nvPr>
        </p:nvSpPr>
        <p:spPr/>
        <p:txBody>
          <a:bodyPr/>
          <a:lstStyle/>
          <a:p>
            <a:r>
              <a:rPr lang="cs-CZ" altLang="cs-CZ" dirty="0"/>
              <a:t>Výpočet bodů výhybky </a:t>
            </a:r>
            <a:r>
              <a:rPr lang="cs-CZ" altLang="cs-CZ" sz="2000" dirty="0"/>
              <a:t>(informace – od DM2022 není nadále požadován)</a:t>
            </a:r>
            <a:endParaRPr lang="cs-CZ" sz="2000"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6</a:t>
            </a:fld>
            <a:endParaRPr lang="cs-CZ" dirty="0"/>
          </a:p>
        </p:txBody>
      </p:sp>
      <p:sp>
        <p:nvSpPr>
          <p:cNvPr id="6" name="Zástupný symbol pro zápatí 5"/>
          <p:cNvSpPr>
            <a:spLocks noGrp="1"/>
          </p:cNvSpPr>
          <p:nvPr>
            <p:ph type="ftr" sz="quarter" idx="16"/>
          </p:nvPr>
        </p:nvSpPr>
        <p:spPr/>
        <p:txBody>
          <a:bodyPr/>
          <a:lstStyle/>
          <a:p>
            <a:endParaRPr lang="cs-CZ" dirty="0"/>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75" y="5037864"/>
            <a:ext cx="8856000" cy="266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Obrázek 7"/>
          <p:cNvPicPr>
            <a:picLocks noChangeAspect="1"/>
          </p:cNvPicPr>
          <p:nvPr/>
        </p:nvPicPr>
        <p:blipFill>
          <a:blip r:embed="rId4"/>
          <a:stretch>
            <a:fillRect/>
          </a:stretch>
        </p:blipFill>
        <p:spPr>
          <a:xfrm>
            <a:off x="641350" y="2418395"/>
            <a:ext cx="7867650" cy="1428750"/>
          </a:xfrm>
          <a:prstGeom prst="rect">
            <a:avLst/>
          </a:prstGeom>
        </p:spPr>
      </p:pic>
      <p:pic>
        <p:nvPicPr>
          <p:cNvPr id="9" name="Obrázek 8"/>
          <p:cNvPicPr>
            <a:picLocks noChangeAspect="1"/>
          </p:cNvPicPr>
          <p:nvPr/>
        </p:nvPicPr>
        <p:blipFill>
          <a:blip r:embed="rId5"/>
          <a:stretch>
            <a:fillRect/>
          </a:stretch>
        </p:blipFill>
        <p:spPr>
          <a:xfrm>
            <a:off x="1209625" y="5334918"/>
            <a:ext cx="6962775" cy="1266825"/>
          </a:xfrm>
          <a:prstGeom prst="rect">
            <a:avLst/>
          </a:prstGeom>
        </p:spPr>
      </p:pic>
    </p:spTree>
    <p:extLst>
      <p:ext uri="{BB962C8B-B14F-4D97-AF65-F5344CB8AC3E}">
        <p14:creationId xmlns:p14="http://schemas.microsoft.com/office/powerpoint/2010/main" val="330491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ltLang="cs-CZ" sz="1600" dirty="0">
              <a:cs typeface="Arial" charset="0"/>
            </a:endParaRPr>
          </a:p>
          <a:p>
            <a:endParaRPr lang="cs-CZ" sz="1600" dirty="0"/>
          </a:p>
        </p:txBody>
      </p:sp>
      <p:sp>
        <p:nvSpPr>
          <p:cNvPr id="3" name="Zástupný symbol pro text 2"/>
          <p:cNvSpPr>
            <a:spLocks noGrp="1"/>
          </p:cNvSpPr>
          <p:nvPr>
            <p:ph type="body" sz="quarter" idx="13"/>
          </p:nvPr>
        </p:nvSpPr>
        <p:spPr/>
        <p:txBody>
          <a:bodyPr/>
          <a:lstStyle/>
          <a:p>
            <a:endParaRPr lang="cs-CZ" dirty="0"/>
          </a:p>
        </p:txBody>
      </p:sp>
      <p:sp>
        <p:nvSpPr>
          <p:cNvPr id="4" name="Nadpis 3"/>
          <p:cNvSpPr>
            <a:spLocks noGrp="1"/>
          </p:cNvSpPr>
          <p:nvPr>
            <p:ph type="title"/>
          </p:nvPr>
        </p:nvSpPr>
        <p:spPr/>
        <p:txBody>
          <a:bodyPr/>
          <a:lstStyle/>
          <a:p>
            <a:r>
              <a:rPr lang="cs-CZ" altLang="cs-CZ" dirty="0"/>
              <a:t>Předpis SŽDC S3 díl IX  (informace)</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7</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pic>
        <p:nvPicPr>
          <p:cNvPr id="7" name="Obrázek 6"/>
          <p:cNvPicPr>
            <a:picLocks noChangeAspect="1"/>
          </p:cNvPicPr>
          <p:nvPr/>
        </p:nvPicPr>
        <p:blipFill>
          <a:blip r:embed="rId3"/>
          <a:stretch>
            <a:fillRect/>
          </a:stretch>
        </p:blipFill>
        <p:spPr>
          <a:xfrm>
            <a:off x="496888" y="1243005"/>
            <a:ext cx="3456000" cy="3600000"/>
          </a:xfrm>
          <a:prstGeom prst="rect">
            <a:avLst/>
          </a:prstGeom>
          <a:ln>
            <a:solidFill>
              <a:schemeClr val="accent1"/>
            </a:solidFill>
          </a:ln>
        </p:spPr>
      </p:pic>
      <p:pic>
        <p:nvPicPr>
          <p:cNvPr id="8" name="Obrázek 7"/>
          <p:cNvPicPr>
            <a:picLocks noChangeAspect="1"/>
          </p:cNvPicPr>
          <p:nvPr/>
        </p:nvPicPr>
        <p:blipFill>
          <a:blip r:embed="rId4"/>
          <a:stretch>
            <a:fillRect/>
          </a:stretch>
        </p:blipFill>
        <p:spPr>
          <a:xfrm>
            <a:off x="4533720" y="1420656"/>
            <a:ext cx="4253023" cy="2880000"/>
          </a:xfrm>
          <a:prstGeom prst="rect">
            <a:avLst/>
          </a:prstGeom>
          <a:ln>
            <a:solidFill>
              <a:schemeClr val="accent1"/>
            </a:solidFill>
          </a:ln>
        </p:spPr>
      </p:pic>
      <p:pic>
        <p:nvPicPr>
          <p:cNvPr id="9" name="Obrázek 8"/>
          <p:cNvPicPr>
            <a:picLocks noChangeAspect="1"/>
          </p:cNvPicPr>
          <p:nvPr/>
        </p:nvPicPr>
        <p:blipFill>
          <a:blip r:embed="rId5"/>
          <a:stretch>
            <a:fillRect/>
          </a:stretch>
        </p:blipFill>
        <p:spPr>
          <a:xfrm>
            <a:off x="4962769" y="4567364"/>
            <a:ext cx="2859482" cy="2160000"/>
          </a:xfrm>
          <a:prstGeom prst="rect">
            <a:avLst/>
          </a:prstGeom>
          <a:ln>
            <a:solidFill>
              <a:schemeClr val="accent1"/>
            </a:solidFill>
          </a:ln>
        </p:spPr>
      </p:pic>
      <p:pic>
        <p:nvPicPr>
          <p:cNvPr id="11" name="Obrázek 10"/>
          <p:cNvPicPr>
            <a:picLocks noChangeAspect="1"/>
          </p:cNvPicPr>
          <p:nvPr/>
        </p:nvPicPr>
        <p:blipFill>
          <a:blip r:embed="rId6"/>
          <a:stretch>
            <a:fillRect/>
          </a:stretch>
        </p:blipFill>
        <p:spPr>
          <a:xfrm>
            <a:off x="1346786" y="4925298"/>
            <a:ext cx="2199755" cy="1440000"/>
          </a:xfrm>
          <a:prstGeom prst="rect">
            <a:avLst/>
          </a:prstGeom>
        </p:spPr>
      </p:pic>
    </p:spTree>
    <p:extLst>
      <p:ext uri="{BB962C8B-B14F-4D97-AF65-F5344CB8AC3E}">
        <p14:creationId xmlns:p14="http://schemas.microsoft.com/office/powerpoint/2010/main" val="1193117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altLang="cs-CZ" sz="1800" dirty="0">
                <a:cs typeface="Arial" charset="0"/>
              </a:rPr>
              <a:t>Pohled </a:t>
            </a:r>
            <a:r>
              <a:rPr lang="cs-CZ" altLang="cs-CZ" sz="1800" b="1" dirty="0">
                <a:cs typeface="Arial" charset="0"/>
              </a:rPr>
              <a:t>proti hrotu jazyka</a:t>
            </a:r>
            <a:r>
              <a:rPr lang="cs-CZ" altLang="cs-CZ" sz="1800" dirty="0">
                <a:cs typeface="Arial" charset="0"/>
              </a:rPr>
              <a:t>.</a:t>
            </a:r>
          </a:p>
          <a:p>
            <a:r>
              <a:rPr lang="cs-CZ" altLang="cs-CZ" sz="1800" dirty="0">
                <a:cs typeface="Arial" charset="0"/>
              </a:rPr>
              <a:t>Odbočuje vlevo nebo vpravo od přímého směru, nebo od oblouku většího poloměru.</a:t>
            </a:r>
          </a:p>
        </p:txBody>
      </p:sp>
      <p:sp>
        <p:nvSpPr>
          <p:cNvPr id="3" name="Zástupný symbol pro text 2"/>
          <p:cNvSpPr>
            <a:spLocks noGrp="1"/>
          </p:cNvSpPr>
          <p:nvPr>
            <p:ph type="body" sz="quarter" idx="13"/>
          </p:nvPr>
        </p:nvSpPr>
        <p:spPr/>
        <p:txBody>
          <a:bodyPr/>
          <a:lstStyle/>
          <a:p>
            <a:endParaRPr lang="cs-CZ" dirty="0"/>
          </a:p>
        </p:txBody>
      </p:sp>
      <p:sp>
        <p:nvSpPr>
          <p:cNvPr id="4" name="Nadpis 3"/>
          <p:cNvSpPr>
            <a:spLocks noGrp="1"/>
          </p:cNvSpPr>
          <p:nvPr>
            <p:ph type="title"/>
          </p:nvPr>
        </p:nvSpPr>
        <p:spPr/>
        <p:txBody>
          <a:bodyPr/>
          <a:lstStyle/>
          <a:p>
            <a:r>
              <a:rPr lang="cs-CZ" altLang="cs-CZ" dirty="0"/>
              <a:t>Výhybka levá a pravá</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8</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pic>
        <p:nvPicPr>
          <p:cNvPr id="7" name="Obrázek 6"/>
          <p:cNvPicPr>
            <a:picLocks noChangeAspect="1"/>
          </p:cNvPicPr>
          <p:nvPr/>
        </p:nvPicPr>
        <p:blipFill>
          <a:blip r:embed="rId3"/>
          <a:stretch>
            <a:fillRect/>
          </a:stretch>
        </p:blipFill>
        <p:spPr>
          <a:xfrm>
            <a:off x="496888" y="2535299"/>
            <a:ext cx="4108357" cy="2880000"/>
          </a:xfrm>
          <a:prstGeom prst="rect">
            <a:avLst/>
          </a:prstGeom>
        </p:spPr>
      </p:pic>
      <p:pic>
        <p:nvPicPr>
          <p:cNvPr id="9" name="Obrázek 8"/>
          <p:cNvPicPr>
            <a:picLocks noChangeAspect="1"/>
          </p:cNvPicPr>
          <p:nvPr/>
        </p:nvPicPr>
        <p:blipFill>
          <a:blip r:embed="rId4"/>
          <a:stretch>
            <a:fillRect/>
          </a:stretch>
        </p:blipFill>
        <p:spPr>
          <a:xfrm>
            <a:off x="4793565" y="2535299"/>
            <a:ext cx="3733333" cy="2880000"/>
          </a:xfrm>
          <a:prstGeom prst="rect">
            <a:avLst/>
          </a:prstGeom>
        </p:spPr>
      </p:pic>
    </p:spTree>
    <p:extLst>
      <p:ext uri="{BB962C8B-B14F-4D97-AF65-F5344CB8AC3E}">
        <p14:creationId xmlns:p14="http://schemas.microsoft.com/office/powerpoint/2010/main" val="3917903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96888" y="1509713"/>
            <a:ext cx="3603473" cy="4061559"/>
          </a:xfrm>
        </p:spPr>
        <p:txBody>
          <a:bodyPr/>
          <a:lstStyle/>
          <a:p>
            <a:r>
              <a:rPr lang="cs-CZ" altLang="cs-CZ" sz="1800" dirty="0">
                <a:cs typeface="Arial" charset="0"/>
              </a:rPr>
              <a:t>Jejich větve jsou tvořeny oblouky stejného/opačného směru</a:t>
            </a:r>
          </a:p>
        </p:txBody>
      </p:sp>
      <p:sp>
        <p:nvSpPr>
          <p:cNvPr id="3" name="Zástupný symbol pro text 2"/>
          <p:cNvSpPr>
            <a:spLocks noGrp="1"/>
          </p:cNvSpPr>
          <p:nvPr>
            <p:ph type="body" sz="quarter" idx="13"/>
          </p:nvPr>
        </p:nvSpPr>
        <p:spPr/>
        <p:txBody>
          <a:bodyPr/>
          <a:lstStyle/>
          <a:p>
            <a:endParaRPr lang="cs-CZ" dirty="0"/>
          </a:p>
        </p:txBody>
      </p:sp>
      <p:sp>
        <p:nvSpPr>
          <p:cNvPr id="4" name="Nadpis 3"/>
          <p:cNvSpPr>
            <a:spLocks noGrp="1"/>
          </p:cNvSpPr>
          <p:nvPr>
            <p:ph type="title"/>
          </p:nvPr>
        </p:nvSpPr>
        <p:spPr/>
        <p:txBody>
          <a:bodyPr/>
          <a:lstStyle/>
          <a:p>
            <a:r>
              <a:rPr lang="cs-CZ" altLang="cs-CZ" dirty="0"/>
              <a:t>Obloukové výhybky jednostranné a oboustranné:</a:t>
            </a:r>
            <a:endParaRPr lang="cs-CZ" dirty="0"/>
          </a:p>
        </p:txBody>
      </p:sp>
      <p:sp>
        <p:nvSpPr>
          <p:cNvPr id="5" name="Zástupný symbol pro číslo snímku 4"/>
          <p:cNvSpPr>
            <a:spLocks noGrp="1"/>
          </p:cNvSpPr>
          <p:nvPr>
            <p:ph type="sldNum" sz="quarter" idx="15"/>
          </p:nvPr>
        </p:nvSpPr>
        <p:spPr/>
        <p:txBody>
          <a:bodyPr/>
          <a:lstStyle/>
          <a:p>
            <a:fld id="{D2BBFFE0-7584-47E7-90FA-15F39808A249}" type="slidenum">
              <a:rPr lang="cs-CZ" smtClean="0"/>
              <a:pPr/>
              <a:t>9</a:t>
            </a:fld>
            <a:endParaRPr lang="cs-CZ" dirty="0"/>
          </a:p>
        </p:txBody>
      </p:sp>
      <p:sp>
        <p:nvSpPr>
          <p:cNvPr id="6" name="Zástupný symbol pro zápatí 5"/>
          <p:cNvSpPr>
            <a:spLocks noGrp="1"/>
          </p:cNvSpPr>
          <p:nvPr>
            <p:ph type="ftr" sz="quarter" idx="16"/>
          </p:nvPr>
        </p:nvSpPr>
        <p:spPr/>
        <p:txBody>
          <a:bodyPr/>
          <a:lstStyle/>
          <a:p>
            <a:r>
              <a:rPr lang="cs-CZ" dirty="0"/>
              <a:t>Zpracování výkresu</a:t>
            </a:r>
          </a:p>
        </p:txBody>
      </p:sp>
      <p:pic>
        <p:nvPicPr>
          <p:cNvPr id="9" name="Obrázek 8"/>
          <p:cNvPicPr>
            <a:picLocks noChangeAspect="1"/>
          </p:cNvPicPr>
          <p:nvPr/>
        </p:nvPicPr>
        <p:blipFill>
          <a:blip r:embed="rId3"/>
          <a:stretch>
            <a:fillRect/>
          </a:stretch>
        </p:blipFill>
        <p:spPr>
          <a:xfrm>
            <a:off x="663053" y="2779692"/>
            <a:ext cx="3610697" cy="2854588"/>
          </a:xfrm>
          <a:prstGeom prst="rect">
            <a:avLst/>
          </a:prstGeom>
        </p:spPr>
      </p:pic>
      <p:pic>
        <p:nvPicPr>
          <p:cNvPr id="11" name="Obrázek 10"/>
          <p:cNvPicPr>
            <a:picLocks noChangeAspect="1"/>
          </p:cNvPicPr>
          <p:nvPr/>
        </p:nvPicPr>
        <p:blipFill>
          <a:blip r:embed="rId4"/>
          <a:stretch>
            <a:fillRect/>
          </a:stretch>
        </p:blipFill>
        <p:spPr>
          <a:xfrm>
            <a:off x="4575175" y="924250"/>
            <a:ext cx="3969088" cy="4958106"/>
          </a:xfrm>
          <a:prstGeom prst="rect">
            <a:avLst/>
          </a:prstGeom>
        </p:spPr>
      </p:pic>
    </p:spTree>
    <p:extLst>
      <p:ext uri="{BB962C8B-B14F-4D97-AF65-F5344CB8AC3E}">
        <p14:creationId xmlns:p14="http://schemas.microsoft.com/office/powerpoint/2010/main" val="989293263"/>
      </p:ext>
    </p:extLst>
  </p:cSld>
  <p:clrMapOvr>
    <a:masterClrMapping/>
  </p:clrMapOvr>
</p:sld>
</file>

<file path=ppt/theme/theme1.xml><?xml version="1.0" encoding="utf-8"?>
<a:theme xmlns:a="http://schemas.openxmlformats.org/drawingml/2006/main" name="Office Theme">
  <a:themeElements>
    <a:clrScheme name="SZDC">
      <a:dk1>
        <a:srgbClr val="002B59"/>
      </a:dk1>
      <a:lt1>
        <a:srgbClr val="FFFFFF"/>
      </a:lt1>
      <a:dk2>
        <a:srgbClr val="FF5200"/>
      </a:dk2>
      <a:lt2>
        <a:srgbClr val="FFFFFF"/>
      </a:lt2>
      <a:accent1>
        <a:srgbClr val="002B59"/>
      </a:accent1>
      <a:accent2>
        <a:srgbClr val="FF5200"/>
      </a:accent2>
      <a:accent3>
        <a:srgbClr val="00A1E0"/>
      </a:accent3>
      <a:accent4>
        <a:srgbClr val="737373"/>
      </a:accent4>
      <a:accent5>
        <a:srgbClr val="82BC00"/>
      </a:accent5>
      <a:accent6>
        <a:srgbClr val="34A49A"/>
      </a:accent6>
      <a:hlink>
        <a:srgbClr val="002B59"/>
      </a:hlink>
      <a:folHlink>
        <a:srgbClr val="737373"/>
      </a:folHlink>
    </a:clrScheme>
    <a:fontScheme name="SZD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20000"/>
            <a:lumOff val="80000"/>
          </a:schemeClr>
        </a:solidFill>
        <a:ln w="12700">
          <a:solidFill>
            <a:schemeClr val="accent3"/>
          </a:solidFill>
        </a:ln>
      </a:spPr>
      <a:bodyPr lIns="72000" tIns="54000" rIns="72000" bIns="72000" rtlCol="0" anchor="t" anchorCtr="0"/>
      <a:lstStyle>
        <a:defPPr algn="l">
          <a:defRPr sz="15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ln w="12700">
          <a:noFill/>
        </a:ln>
      </a:spPr>
      <a:bodyPr wrap="square" lIns="0" tIns="0" rIns="0" bIns="0" rtlCol="0">
        <a:spAutoFit/>
      </a:bodyPr>
      <a:lstStyle>
        <a:defPPr>
          <a:defRPr sz="15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_Source xmlns="http://schemas.microsoft.com/sharepoint/v3/fields" xsi:nil="true"/>
    <URL xmlns="http://schemas.microsoft.com/sharepoint/v3">
      <Url xsi:nil="true"/>
      <Description xsi:nil="true"/>
    </URL>
    <_Coverage xmlns="http://schemas.microsoft.com/sharepoint/v3/fields" xsi:nil="true"/>
    <_RightsManagemen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68DDC52BD08C74A84BD722897D47355" ma:contentTypeVersion="7" ma:contentTypeDescription="Vytvořit nový dokument" ma:contentTypeScope="" ma:versionID="0091792794118dfa8380e63db8c156dc">
  <xsd:schema xmlns:xsd="http://www.w3.org/2001/XMLSchema" xmlns:p="http://schemas.microsoft.com/office/2006/metadata/properties" xmlns:ns1="http://schemas.microsoft.com/sharepoint/v3" xmlns:ns2="http://schemas.microsoft.com/sharepoint/v3/fields" targetNamespace="http://schemas.microsoft.com/office/2006/metadata/properties" ma:root="true" ma:fieldsID="e50c54431dbdc2c5f53f82dc5678a903" ns1:_="" ns2:_="">
    <xsd:import namespace="http://schemas.microsoft.com/sharepoint/v3"/>
    <xsd:import namespace="http://schemas.microsoft.com/sharepoint/v3/fields"/>
    <xsd:element name="properties">
      <xsd:complexType>
        <xsd:sequence>
          <xsd:element name="documentManagement">
            <xsd:complexType>
              <xsd:all>
                <xsd:element ref="ns1:URL" minOccurs="0"/>
                <xsd:element ref="ns2:_Source" minOccurs="0"/>
                <xsd:element ref="ns2:_RightsManagement" minOccurs="0"/>
                <xsd:element ref="ns2:_Coverag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URL" ma:index="8" nillable="true" ma:displayName="Adresa 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_Source" ma:index="9" nillable="true" ma:displayName="Zdroj" ma:description="Odkazy na prostředky, z nichž byl tento prostředek odvozen" ma:internalName="_Source">
      <xsd:simpleType>
        <xsd:restriction base="dms:Note"/>
      </xsd:simpleType>
    </xsd:element>
    <xsd:element name="_RightsManagement" ma:index="10" nillable="true" ma:displayName="Správa práv" ma:description="Informace o právech souvisejících s tímto prostředkem" ma:internalName="_RightsManagement">
      <xsd:simpleType>
        <xsd:restriction base="dms:Note"/>
      </xsd:simpleType>
    </xsd:element>
    <xsd:element name="_Coverage" ma:index="11" nillable="true" ma:displayName="Pokrytí" ma:description="Rozsah" ma:internalName="_Coverag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ma:readOnly="true"/>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ma:index="12" ma:displayName="Kategorie"/>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A5EC983-CFE7-448C-B742-EDD42B46D1A8}">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BEFF8EA7-1263-4087-AF0F-9F8B60680C1C}">
  <ds:schemaRefs>
    <ds:schemaRef ds:uri="http://schemas.microsoft.com/sharepoint/v3/contenttype/forms"/>
  </ds:schemaRefs>
</ds:datastoreItem>
</file>

<file path=customXml/itemProps3.xml><?xml version="1.0" encoding="utf-8"?>
<ds:datastoreItem xmlns:ds="http://schemas.openxmlformats.org/officeDocument/2006/customXml" ds:itemID="{D4959A55-E3B2-4E0A-BA1F-AAA071C6E5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4055</TotalTime>
  <Words>2998</Words>
  <Application>Microsoft Office PowerPoint</Application>
  <PresentationFormat>Předvádění na obrazovce (4:3)</PresentationFormat>
  <Paragraphs>562</Paragraphs>
  <Slides>45</Slides>
  <Notes>43</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45</vt:i4>
      </vt:variant>
    </vt:vector>
  </HeadingPairs>
  <TitlesOfParts>
    <vt:vector size="49" baseType="lpstr">
      <vt:lpstr>Arial</vt:lpstr>
      <vt:lpstr>Calibri</vt:lpstr>
      <vt:lpstr>Verdana</vt:lpstr>
      <vt:lpstr>Office Theme</vt:lpstr>
      <vt:lpstr>Zpracování výkresu</vt:lpstr>
      <vt:lpstr>Obsah prezentace</vt:lpstr>
      <vt:lpstr>Obecně platné zásady kresby DGN </vt:lpstr>
      <vt:lpstr>Kresba návěstidel</vt:lpstr>
      <vt:lpstr>Schéma výhybky a bod odbočení výhybky (informace)</vt:lpstr>
      <vt:lpstr>Výpočet bodů výhybky (informace – od DM2022 není nadále požadován)</vt:lpstr>
      <vt:lpstr>Předpis SŽDC S3 díl IX  (informace)</vt:lpstr>
      <vt:lpstr>Výhybka levá a pravá</vt:lpstr>
      <vt:lpstr>Obloukové výhybky jednostranné a oboustranné:</vt:lpstr>
      <vt:lpstr>Kresba výhybky  podle DM2022:</vt:lpstr>
      <vt:lpstr>Kresba výhybky  podle DM2022:</vt:lpstr>
      <vt:lpstr>Kresba celé křižovatkové  výhybky podle DM2022:</vt:lpstr>
      <vt:lpstr>Kresba dalších typů výhybkových konstrukcí a křižovatek podle DM2022:</vt:lpstr>
      <vt:lpstr>Kresba výhybky – umístění čísla výhybky</vt:lpstr>
      <vt:lpstr>Světelná návěstidla podle DM2022:</vt:lpstr>
      <vt:lpstr>Poklopy versus armatury podle DM2022</vt:lpstr>
      <vt:lpstr>Atributy zadávané při kresbě v SW MGEO SŽ</vt:lpstr>
      <vt:lpstr>Atributy pro plochotvornost zadávané při kresbě v SW MGEO SŽ</vt:lpstr>
      <vt:lpstr>Základní seznam obvykle plochotvorných objektů – Obecné zásady, str.6-7.</vt:lpstr>
      <vt:lpstr>Základní seznam obvykle neplochotvorných objektů</vt:lpstr>
      <vt:lpstr>Další informace k plochování z Obecných zásad</vt:lpstr>
      <vt:lpstr>Další informace ke kresbě výkresu</vt:lpstr>
      <vt:lpstr>Centroidy</vt:lpstr>
      <vt:lpstr>Centroidy</vt:lpstr>
      <vt:lpstr>Centroidy ve fotokatalogu - ukázka</vt:lpstr>
      <vt:lpstr>Zdroj informací k plochotvornosti a levelování</vt:lpstr>
      <vt:lpstr>Ukázka z pomocného souboru plochování</vt:lpstr>
      <vt:lpstr>Ukázka z pomocného souboru levelování</vt:lpstr>
      <vt:lpstr>SW MGEO SŽ - praxe</vt:lpstr>
      <vt:lpstr>Propojení programu MGEO SŽ s webovým fotokatalogem</vt:lpstr>
      <vt:lpstr>Propojení programu MGEO SŽ s kontrolním programem SŽ</vt:lpstr>
      <vt:lpstr>SW MGEO SŽ – řezná linie</vt:lpstr>
      <vt:lpstr>SW MGEO SŽ – (zatím) nalezené chyby v instalaci</vt:lpstr>
      <vt:lpstr>G-DSPS - popisy a kótování technické infrastruktury, štítkování </vt:lpstr>
      <vt:lpstr>Popisy a kótování technické infrastruktury  v G-DSPS</vt:lpstr>
      <vt:lpstr>Popisy a kótování technické infrastruktury  v G-DSPS - podrobnosti</vt:lpstr>
      <vt:lpstr>Štítkování v souborném G-DSPS – 1.část</vt:lpstr>
      <vt:lpstr>Štítkování v souborném G-DSPS – 2.část</vt:lpstr>
      <vt:lpstr>Kontroly výkresu</vt:lpstr>
      <vt:lpstr>Kontroly předávaných výkresů</vt:lpstr>
      <vt:lpstr>Kontroly předávaných výkresů</vt:lpstr>
      <vt:lpstr>Některé časté chyby v předávané dokumentaci</vt:lpstr>
      <vt:lpstr>Některé časté chyby v předávané dokumentaci</vt:lpstr>
      <vt:lpstr>Výkres DGN – ukázka některých problémových míst</vt:lpstr>
      <vt:lpstr>Děkuji za pozornost</vt:lpstr>
    </vt:vector>
  </TitlesOfParts>
  <Company>Správa železnic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Dlouhý název  příslušné prezentace</dc:title>
  <dc:creator>Bérová Šárka</dc:creator>
  <cp:lastModifiedBy>Hrabcová Hana, Ing.</cp:lastModifiedBy>
  <cp:revision>144</cp:revision>
  <cp:lastPrinted>2023-04-27T12:58:33Z</cp:lastPrinted>
  <dcterms:created xsi:type="dcterms:W3CDTF">2018-05-24T14:44:43Z</dcterms:created>
  <dcterms:modified xsi:type="dcterms:W3CDTF">2023-11-07T14:47:06Z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0x010100D68DDC52BD08C74A84BD722897D47355</vt:lpwstr>
  </property>
</Properties>
</file>